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48" r:id="rId5"/>
  </p:sldMasterIdLst>
  <p:notesMasterIdLst>
    <p:notesMasterId r:id="rId33"/>
  </p:notesMasterIdLst>
  <p:sldIdLst>
    <p:sldId id="258" r:id="rId6"/>
    <p:sldId id="497" r:id="rId7"/>
    <p:sldId id="501" r:id="rId8"/>
    <p:sldId id="535" r:id="rId9"/>
    <p:sldId id="504" r:id="rId10"/>
    <p:sldId id="347" r:id="rId11"/>
    <p:sldId id="260" r:id="rId12"/>
    <p:sldId id="318" r:id="rId13"/>
    <p:sldId id="508" r:id="rId14"/>
    <p:sldId id="505" r:id="rId15"/>
    <p:sldId id="537" r:id="rId16"/>
    <p:sldId id="343" r:id="rId17"/>
    <p:sldId id="532" r:id="rId18"/>
    <p:sldId id="515" r:id="rId19"/>
    <p:sldId id="528" r:id="rId20"/>
    <p:sldId id="520" r:id="rId21"/>
    <p:sldId id="534" r:id="rId22"/>
    <p:sldId id="516" r:id="rId23"/>
    <p:sldId id="517" r:id="rId24"/>
    <p:sldId id="503" r:id="rId25"/>
    <p:sldId id="511" r:id="rId26"/>
    <p:sldId id="529" r:id="rId27"/>
    <p:sldId id="506" r:id="rId28"/>
    <p:sldId id="346" r:id="rId29"/>
    <p:sldId id="536" r:id="rId30"/>
    <p:sldId id="510" r:id="rId31"/>
    <p:sldId id="50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7394" autoAdjust="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6476E-0319-49FC-A4F5-62C0986C5018}" type="doc">
      <dgm:prSet loTypeId="urn:microsoft.com/office/officeart/2005/8/layout/hierarchy1" loCatId="hierarchy" qsTypeId="urn:microsoft.com/office/officeart/2005/8/quickstyle/simple2" qsCatId="simple" csTypeId="urn:microsoft.com/office/officeart/2005/8/colors/accent6_2" csCatId="accent6" phldr="1"/>
      <dgm:spPr/>
      <dgm:t>
        <a:bodyPr/>
        <a:lstStyle/>
        <a:p>
          <a:endParaRPr lang="en-US"/>
        </a:p>
      </dgm:t>
    </dgm:pt>
    <dgm:pt modelId="{C6A5F245-9F48-4836-A496-3131605C89A1}">
      <dgm:prSet/>
      <dgm:spPr/>
      <dgm:t>
        <a:bodyPr/>
        <a:lstStyle/>
        <a:p>
          <a:r>
            <a:rPr lang="en-US" dirty="0"/>
            <a:t>How did the video make you feel?</a:t>
          </a:r>
        </a:p>
      </dgm:t>
    </dgm:pt>
    <dgm:pt modelId="{E3BF4B0F-97EE-499E-BEAD-D05240DFC159}" type="parTrans" cxnId="{AF1A9E06-1D1A-4F6C-8770-94D2077600D5}">
      <dgm:prSet/>
      <dgm:spPr/>
      <dgm:t>
        <a:bodyPr/>
        <a:lstStyle/>
        <a:p>
          <a:endParaRPr lang="en-US"/>
        </a:p>
      </dgm:t>
    </dgm:pt>
    <dgm:pt modelId="{3FE13328-CD26-49E5-859F-9FBC54095751}" type="sibTrans" cxnId="{AF1A9E06-1D1A-4F6C-8770-94D2077600D5}">
      <dgm:prSet/>
      <dgm:spPr/>
      <dgm:t>
        <a:bodyPr/>
        <a:lstStyle/>
        <a:p>
          <a:endParaRPr lang="en-US"/>
        </a:p>
      </dgm:t>
    </dgm:pt>
    <dgm:pt modelId="{F0D24103-762D-4122-A3CF-62DB0FB3FA76}">
      <dgm:prSet/>
      <dgm:spPr/>
      <dgm:t>
        <a:bodyPr/>
        <a:lstStyle/>
        <a:p>
          <a:r>
            <a:rPr lang="en-US" dirty="0"/>
            <a:t>Comments</a:t>
          </a:r>
        </a:p>
      </dgm:t>
    </dgm:pt>
    <dgm:pt modelId="{327458D6-B100-478A-97D0-D7787AA6A6C8}" type="parTrans" cxnId="{98D5CA06-C870-47F4-8A1C-C21FD985575A}">
      <dgm:prSet/>
      <dgm:spPr/>
      <dgm:t>
        <a:bodyPr/>
        <a:lstStyle/>
        <a:p>
          <a:endParaRPr lang="en-US"/>
        </a:p>
      </dgm:t>
    </dgm:pt>
    <dgm:pt modelId="{0640C83D-A436-4836-A80A-7EC9FC79B77B}" type="sibTrans" cxnId="{98D5CA06-C870-47F4-8A1C-C21FD985575A}">
      <dgm:prSet/>
      <dgm:spPr/>
      <dgm:t>
        <a:bodyPr/>
        <a:lstStyle/>
        <a:p>
          <a:endParaRPr lang="en-US"/>
        </a:p>
      </dgm:t>
    </dgm:pt>
    <dgm:pt modelId="{C4889723-B21A-40EC-9A0E-01C904B166E9}" type="pres">
      <dgm:prSet presAssocID="{BD76476E-0319-49FC-A4F5-62C0986C5018}" presName="hierChild1" presStyleCnt="0">
        <dgm:presLayoutVars>
          <dgm:chPref val="1"/>
          <dgm:dir/>
          <dgm:animOne val="branch"/>
          <dgm:animLvl val="lvl"/>
          <dgm:resizeHandles/>
        </dgm:presLayoutVars>
      </dgm:prSet>
      <dgm:spPr/>
    </dgm:pt>
    <dgm:pt modelId="{D7FD0BC1-097C-440B-8206-CA04EBCAF2C7}" type="pres">
      <dgm:prSet presAssocID="{C6A5F245-9F48-4836-A496-3131605C89A1}" presName="hierRoot1" presStyleCnt="0"/>
      <dgm:spPr/>
    </dgm:pt>
    <dgm:pt modelId="{0651F371-44C3-46C1-BE40-DB24BA9079BC}" type="pres">
      <dgm:prSet presAssocID="{C6A5F245-9F48-4836-A496-3131605C89A1}" presName="composite" presStyleCnt="0"/>
      <dgm:spPr/>
    </dgm:pt>
    <dgm:pt modelId="{5004434D-6BCE-4D52-9BFC-FA51F4896F11}" type="pres">
      <dgm:prSet presAssocID="{C6A5F245-9F48-4836-A496-3131605C89A1}" presName="background" presStyleLbl="node0" presStyleIdx="0" presStyleCnt="2"/>
      <dgm:spPr/>
    </dgm:pt>
    <dgm:pt modelId="{F7D25ACB-4CB4-4AFE-B1FA-FF89F9C77125}" type="pres">
      <dgm:prSet presAssocID="{C6A5F245-9F48-4836-A496-3131605C89A1}" presName="text" presStyleLbl="fgAcc0" presStyleIdx="0" presStyleCnt="2">
        <dgm:presLayoutVars>
          <dgm:chPref val="3"/>
        </dgm:presLayoutVars>
      </dgm:prSet>
      <dgm:spPr/>
    </dgm:pt>
    <dgm:pt modelId="{1012665A-45AD-48FD-9348-F97AFB5896EA}" type="pres">
      <dgm:prSet presAssocID="{C6A5F245-9F48-4836-A496-3131605C89A1}" presName="hierChild2" presStyleCnt="0"/>
      <dgm:spPr/>
    </dgm:pt>
    <dgm:pt modelId="{1497CA6B-E5A9-4C2D-BE5D-1C1BDD460917}" type="pres">
      <dgm:prSet presAssocID="{F0D24103-762D-4122-A3CF-62DB0FB3FA76}" presName="hierRoot1" presStyleCnt="0"/>
      <dgm:spPr/>
    </dgm:pt>
    <dgm:pt modelId="{97F12C68-8F13-4702-B5A3-9E37CAD66B16}" type="pres">
      <dgm:prSet presAssocID="{F0D24103-762D-4122-A3CF-62DB0FB3FA76}" presName="composite" presStyleCnt="0"/>
      <dgm:spPr/>
    </dgm:pt>
    <dgm:pt modelId="{3A824458-B4AB-42EF-B7BB-C889B05FEE58}" type="pres">
      <dgm:prSet presAssocID="{F0D24103-762D-4122-A3CF-62DB0FB3FA76}" presName="background" presStyleLbl="node0" presStyleIdx="1" presStyleCnt="2"/>
      <dgm:spPr/>
    </dgm:pt>
    <dgm:pt modelId="{2E2378BB-6D03-43EA-92D7-F879F9403FED}" type="pres">
      <dgm:prSet presAssocID="{F0D24103-762D-4122-A3CF-62DB0FB3FA76}" presName="text" presStyleLbl="fgAcc0" presStyleIdx="1" presStyleCnt="2">
        <dgm:presLayoutVars>
          <dgm:chPref val="3"/>
        </dgm:presLayoutVars>
      </dgm:prSet>
      <dgm:spPr/>
    </dgm:pt>
    <dgm:pt modelId="{C2716A90-9943-4F9C-8FD1-BA55F0D11B86}" type="pres">
      <dgm:prSet presAssocID="{F0D24103-762D-4122-A3CF-62DB0FB3FA76}" presName="hierChild2" presStyleCnt="0"/>
      <dgm:spPr/>
    </dgm:pt>
  </dgm:ptLst>
  <dgm:cxnLst>
    <dgm:cxn modelId="{AF1A9E06-1D1A-4F6C-8770-94D2077600D5}" srcId="{BD76476E-0319-49FC-A4F5-62C0986C5018}" destId="{C6A5F245-9F48-4836-A496-3131605C89A1}" srcOrd="0" destOrd="0" parTransId="{E3BF4B0F-97EE-499E-BEAD-D05240DFC159}" sibTransId="{3FE13328-CD26-49E5-859F-9FBC54095751}"/>
    <dgm:cxn modelId="{98D5CA06-C870-47F4-8A1C-C21FD985575A}" srcId="{BD76476E-0319-49FC-A4F5-62C0986C5018}" destId="{F0D24103-762D-4122-A3CF-62DB0FB3FA76}" srcOrd="1" destOrd="0" parTransId="{327458D6-B100-478A-97D0-D7787AA6A6C8}" sibTransId="{0640C83D-A436-4836-A80A-7EC9FC79B77B}"/>
    <dgm:cxn modelId="{A2DABF1C-F307-4B12-A089-F3B350F4EACC}" type="presOf" srcId="{F0D24103-762D-4122-A3CF-62DB0FB3FA76}" destId="{2E2378BB-6D03-43EA-92D7-F879F9403FED}" srcOrd="0" destOrd="0" presId="urn:microsoft.com/office/officeart/2005/8/layout/hierarchy1"/>
    <dgm:cxn modelId="{0B4637CD-D1AC-4FCA-A563-7083A14159E8}" type="presOf" srcId="{C6A5F245-9F48-4836-A496-3131605C89A1}" destId="{F7D25ACB-4CB4-4AFE-B1FA-FF89F9C77125}" srcOrd="0" destOrd="0" presId="urn:microsoft.com/office/officeart/2005/8/layout/hierarchy1"/>
    <dgm:cxn modelId="{C0741AD8-2044-4D43-81B5-3653FF88E6DD}" type="presOf" srcId="{BD76476E-0319-49FC-A4F5-62C0986C5018}" destId="{C4889723-B21A-40EC-9A0E-01C904B166E9}" srcOrd="0" destOrd="0" presId="urn:microsoft.com/office/officeart/2005/8/layout/hierarchy1"/>
    <dgm:cxn modelId="{0EFC828A-5033-446C-A261-E13F2099B957}" type="presParOf" srcId="{C4889723-B21A-40EC-9A0E-01C904B166E9}" destId="{D7FD0BC1-097C-440B-8206-CA04EBCAF2C7}" srcOrd="0" destOrd="0" presId="urn:microsoft.com/office/officeart/2005/8/layout/hierarchy1"/>
    <dgm:cxn modelId="{A70855B2-C2E1-4400-849A-4089FB4B5D8E}" type="presParOf" srcId="{D7FD0BC1-097C-440B-8206-CA04EBCAF2C7}" destId="{0651F371-44C3-46C1-BE40-DB24BA9079BC}" srcOrd="0" destOrd="0" presId="urn:microsoft.com/office/officeart/2005/8/layout/hierarchy1"/>
    <dgm:cxn modelId="{A71E82F8-10F4-4E41-9030-F99BC06FBD50}" type="presParOf" srcId="{0651F371-44C3-46C1-BE40-DB24BA9079BC}" destId="{5004434D-6BCE-4D52-9BFC-FA51F4896F11}" srcOrd="0" destOrd="0" presId="urn:microsoft.com/office/officeart/2005/8/layout/hierarchy1"/>
    <dgm:cxn modelId="{C0C5CCD4-0717-4FC7-B13A-3D0B10D08C37}" type="presParOf" srcId="{0651F371-44C3-46C1-BE40-DB24BA9079BC}" destId="{F7D25ACB-4CB4-4AFE-B1FA-FF89F9C77125}" srcOrd="1" destOrd="0" presId="urn:microsoft.com/office/officeart/2005/8/layout/hierarchy1"/>
    <dgm:cxn modelId="{A1B45D13-FC5D-4A91-98C3-01AF12945E1A}" type="presParOf" srcId="{D7FD0BC1-097C-440B-8206-CA04EBCAF2C7}" destId="{1012665A-45AD-48FD-9348-F97AFB5896EA}" srcOrd="1" destOrd="0" presId="urn:microsoft.com/office/officeart/2005/8/layout/hierarchy1"/>
    <dgm:cxn modelId="{C0396CB0-B896-4599-95C7-5A7691A4FFE6}" type="presParOf" srcId="{C4889723-B21A-40EC-9A0E-01C904B166E9}" destId="{1497CA6B-E5A9-4C2D-BE5D-1C1BDD460917}" srcOrd="1" destOrd="0" presId="urn:microsoft.com/office/officeart/2005/8/layout/hierarchy1"/>
    <dgm:cxn modelId="{1FCD25D0-3535-41A0-8CAF-2E6B07AED540}" type="presParOf" srcId="{1497CA6B-E5A9-4C2D-BE5D-1C1BDD460917}" destId="{97F12C68-8F13-4702-B5A3-9E37CAD66B16}" srcOrd="0" destOrd="0" presId="urn:microsoft.com/office/officeart/2005/8/layout/hierarchy1"/>
    <dgm:cxn modelId="{6E06FDD4-CB1E-433E-B66C-E342656F4440}" type="presParOf" srcId="{97F12C68-8F13-4702-B5A3-9E37CAD66B16}" destId="{3A824458-B4AB-42EF-B7BB-C889B05FEE58}" srcOrd="0" destOrd="0" presId="urn:microsoft.com/office/officeart/2005/8/layout/hierarchy1"/>
    <dgm:cxn modelId="{BD45D54C-4361-4FD4-A43D-2ADCBC54E849}" type="presParOf" srcId="{97F12C68-8F13-4702-B5A3-9E37CAD66B16}" destId="{2E2378BB-6D03-43EA-92D7-F879F9403FED}" srcOrd="1" destOrd="0" presId="urn:microsoft.com/office/officeart/2005/8/layout/hierarchy1"/>
    <dgm:cxn modelId="{471E1209-2D36-4451-864A-D382148A8FA1}" type="presParOf" srcId="{1497CA6B-E5A9-4C2D-BE5D-1C1BDD460917}" destId="{C2716A90-9943-4F9C-8FD1-BA55F0D11B8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473C2E-EC2B-448C-9B7F-6FD0B1211A69}"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0598D589-311A-46FA-93CB-621397912C57}">
      <dgm:prSet/>
      <dgm:spPr>
        <a:solidFill>
          <a:schemeClr val="accent6">
            <a:lumMod val="75000"/>
          </a:schemeClr>
        </a:solidFill>
      </dgm:spPr>
      <dgm:t>
        <a:bodyPr/>
        <a:lstStyle/>
        <a:p>
          <a:pPr rtl="0"/>
          <a:r>
            <a:rPr lang="en-US" b="0" i="0" baseline="0" dirty="0"/>
            <a:t>The University of Missouri does not discriminate on the basis of race, color, national origin, ancestry, religion, sex, pregnancy, sexual orientation, gender identity, gender expression, age, disability, protected veteran status, and any other status protected by applicable state or federal law.</a:t>
          </a:r>
          <a:r>
            <a:rPr lang="en-US" dirty="0"/>
            <a:t> The University’s Nondiscrimination policies apply to any phase of its employment process, any phase of its admission or financial aid programs, other aspects of its educational programs or activities, and instances occurring in other settings, including off-campus, if there are effects of the conduct that interfere with or limit any person’s ability to participate in or benefit from the University’s educational programs, activities or employment</a:t>
          </a:r>
          <a:r>
            <a:rPr lang="en-US" i="1" dirty="0">
              <a:latin typeface="Orgon Slab Light"/>
            </a:rPr>
            <a:t>.</a:t>
          </a:r>
          <a:endParaRPr lang="en-US" dirty="0">
            <a:latin typeface="Orgon Slab Light" panose="02000503000000020004" pitchFamily="50" charset="0"/>
          </a:endParaRPr>
        </a:p>
      </dgm:t>
    </dgm:pt>
    <dgm:pt modelId="{64059411-EFEE-407B-9E5E-4BDDED01C4C2}" type="parTrans" cxnId="{59F8B8B1-8D3C-4F02-9451-3E140A8106A8}">
      <dgm:prSet/>
      <dgm:spPr/>
      <dgm:t>
        <a:bodyPr/>
        <a:lstStyle/>
        <a:p>
          <a:endParaRPr lang="en-US"/>
        </a:p>
      </dgm:t>
    </dgm:pt>
    <dgm:pt modelId="{E65215CD-FEFB-4B2A-A654-0466A71703EC}" type="sibTrans" cxnId="{59F8B8B1-8D3C-4F02-9451-3E140A8106A8}">
      <dgm:prSet/>
      <dgm:spPr/>
      <dgm:t>
        <a:bodyPr/>
        <a:lstStyle/>
        <a:p>
          <a:endParaRPr lang="en-US"/>
        </a:p>
      </dgm:t>
    </dgm:pt>
    <dgm:pt modelId="{1465A2D0-4AB3-4B36-AFB3-1C4AA1D1A30C}" type="pres">
      <dgm:prSet presAssocID="{25473C2E-EC2B-448C-9B7F-6FD0B1211A69}" presName="linear" presStyleCnt="0">
        <dgm:presLayoutVars>
          <dgm:animLvl val="lvl"/>
          <dgm:resizeHandles val="exact"/>
        </dgm:presLayoutVars>
      </dgm:prSet>
      <dgm:spPr/>
    </dgm:pt>
    <dgm:pt modelId="{33B8806F-8C72-44FF-93C3-26538837D0B3}" type="pres">
      <dgm:prSet presAssocID="{0598D589-311A-46FA-93CB-621397912C57}" presName="parentText" presStyleLbl="node1" presStyleIdx="0" presStyleCnt="1" custLinFactNeighborX="703" custLinFactNeighborY="9561">
        <dgm:presLayoutVars>
          <dgm:chMax val="0"/>
          <dgm:bulletEnabled val="1"/>
        </dgm:presLayoutVars>
      </dgm:prSet>
      <dgm:spPr/>
    </dgm:pt>
  </dgm:ptLst>
  <dgm:cxnLst>
    <dgm:cxn modelId="{03410875-9D0A-48F7-9F39-74827261C48A}" type="presOf" srcId="{25473C2E-EC2B-448C-9B7F-6FD0B1211A69}" destId="{1465A2D0-4AB3-4B36-AFB3-1C4AA1D1A30C}" srcOrd="0" destOrd="0" presId="urn:microsoft.com/office/officeart/2005/8/layout/vList2"/>
    <dgm:cxn modelId="{849E5D81-258B-43D3-B5C7-3F86FAAF923B}" type="presOf" srcId="{0598D589-311A-46FA-93CB-621397912C57}" destId="{33B8806F-8C72-44FF-93C3-26538837D0B3}" srcOrd="0" destOrd="0" presId="urn:microsoft.com/office/officeart/2005/8/layout/vList2"/>
    <dgm:cxn modelId="{59F8B8B1-8D3C-4F02-9451-3E140A8106A8}" srcId="{25473C2E-EC2B-448C-9B7F-6FD0B1211A69}" destId="{0598D589-311A-46FA-93CB-621397912C57}" srcOrd="0" destOrd="0" parTransId="{64059411-EFEE-407B-9E5E-4BDDED01C4C2}" sibTransId="{E65215CD-FEFB-4B2A-A654-0466A71703EC}"/>
    <dgm:cxn modelId="{136AC64A-2B94-4314-8629-B93E944B0275}" type="presParOf" srcId="{1465A2D0-4AB3-4B36-AFB3-1C4AA1D1A30C}" destId="{33B8806F-8C72-44FF-93C3-26538837D0B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683BF6-C297-4CC0-93B5-ECC89C668979}"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F019EC3-EBFC-4E05-8254-E8D921A46F93}">
      <dgm:prSet/>
      <dgm:spPr/>
      <dgm:t>
        <a:bodyPr/>
        <a:lstStyle/>
        <a:p>
          <a:pPr>
            <a:defRPr cap="all"/>
          </a:pPr>
          <a:r>
            <a:rPr lang="en-US" b="0" i="0" baseline="0" dirty="0"/>
            <a:t>Trainings</a:t>
          </a:r>
          <a:endParaRPr lang="en-US" dirty="0"/>
        </a:p>
      </dgm:t>
    </dgm:pt>
    <dgm:pt modelId="{7B31D6DB-FA4D-469E-AAA6-ADE9C917A6A1}" type="parTrans" cxnId="{F2151E30-1275-4D6E-B6E5-16895239962D}">
      <dgm:prSet/>
      <dgm:spPr/>
      <dgm:t>
        <a:bodyPr/>
        <a:lstStyle/>
        <a:p>
          <a:endParaRPr lang="en-US"/>
        </a:p>
      </dgm:t>
    </dgm:pt>
    <dgm:pt modelId="{EE3126C2-DD62-4874-91F7-DE86B8F93736}" type="sibTrans" cxnId="{F2151E30-1275-4D6E-B6E5-16895239962D}">
      <dgm:prSet/>
      <dgm:spPr/>
      <dgm:t>
        <a:bodyPr/>
        <a:lstStyle/>
        <a:p>
          <a:endParaRPr lang="en-US"/>
        </a:p>
      </dgm:t>
    </dgm:pt>
    <dgm:pt modelId="{7EEE9778-491A-4E98-B3A9-4F1C61084C13}">
      <dgm:prSet/>
      <dgm:spPr/>
      <dgm:t>
        <a:bodyPr/>
        <a:lstStyle/>
        <a:p>
          <a:pPr>
            <a:defRPr cap="all"/>
          </a:pPr>
          <a:r>
            <a:rPr lang="en-US" b="0" i="0" baseline="0"/>
            <a:t>Workshops</a:t>
          </a:r>
          <a:endParaRPr lang="en-US"/>
        </a:p>
      </dgm:t>
    </dgm:pt>
    <dgm:pt modelId="{3A7AB421-B426-471B-B17E-218634005ABD}" type="parTrans" cxnId="{0B3AA099-7A84-4CC5-BDC8-A5F2AC812194}">
      <dgm:prSet/>
      <dgm:spPr/>
      <dgm:t>
        <a:bodyPr/>
        <a:lstStyle/>
        <a:p>
          <a:endParaRPr lang="en-US"/>
        </a:p>
      </dgm:t>
    </dgm:pt>
    <dgm:pt modelId="{8F5130A6-B447-4E97-A461-7F71641840BF}" type="sibTrans" cxnId="{0B3AA099-7A84-4CC5-BDC8-A5F2AC812194}">
      <dgm:prSet/>
      <dgm:spPr/>
      <dgm:t>
        <a:bodyPr/>
        <a:lstStyle/>
        <a:p>
          <a:endParaRPr lang="en-US"/>
        </a:p>
      </dgm:t>
    </dgm:pt>
    <dgm:pt modelId="{D35A5878-138B-480D-8E02-4EE267BDBBAD}">
      <dgm:prSet/>
      <dgm:spPr/>
      <dgm:t>
        <a:bodyPr/>
        <a:lstStyle/>
        <a:p>
          <a:pPr>
            <a:defRPr cap="all"/>
          </a:pPr>
          <a:r>
            <a:rPr lang="en-US" b="0" i="0" baseline="0" dirty="0"/>
            <a:t>Field Trips </a:t>
          </a:r>
          <a:endParaRPr lang="en-US" dirty="0"/>
        </a:p>
      </dgm:t>
    </dgm:pt>
    <dgm:pt modelId="{1CCECC7E-43B8-40D5-82FC-3953E172E10F}" type="parTrans" cxnId="{D6BA1794-6AFB-4311-B14F-3255DFBFA215}">
      <dgm:prSet/>
      <dgm:spPr/>
      <dgm:t>
        <a:bodyPr/>
        <a:lstStyle/>
        <a:p>
          <a:endParaRPr lang="en-US"/>
        </a:p>
      </dgm:t>
    </dgm:pt>
    <dgm:pt modelId="{248CB0DF-CA5C-4577-B30E-1B7C2DFFB15B}" type="sibTrans" cxnId="{D6BA1794-6AFB-4311-B14F-3255DFBFA215}">
      <dgm:prSet/>
      <dgm:spPr/>
      <dgm:t>
        <a:bodyPr/>
        <a:lstStyle/>
        <a:p>
          <a:endParaRPr lang="en-US"/>
        </a:p>
      </dgm:t>
    </dgm:pt>
    <dgm:pt modelId="{3F36CFAA-F3E5-465E-9592-632E1809F0FA}">
      <dgm:prSet/>
      <dgm:spPr/>
      <dgm:t>
        <a:bodyPr/>
        <a:lstStyle/>
        <a:p>
          <a:pPr>
            <a:defRPr cap="all"/>
          </a:pPr>
          <a:r>
            <a:rPr lang="en-US" b="0" i="0" baseline="0"/>
            <a:t>Game Nights</a:t>
          </a:r>
          <a:endParaRPr lang="en-US"/>
        </a:p>
      </dgm:t>
    </dgm:pt>
    <dgm:pt modelId="{207E8A5B-86A3-42AA-9905-1781A6948BE8}" type="parTrans" cxnId="{A4DD3F73-15C7-44E0-9E69-8A8DF85ED99C}">
      <dgm:prSet/>
      <dgm:spPr/>
      <dgm:t>
        <a:bodyPr/>
        <a:lstStyle/>
        <a:p>
          <a:endParaRPr lang="en-US"/>
        </a:p>
      </dgm:t>
    </dgm:pt>
    <dgm:pt modelId="{6A6258E2-3877-451F-B609-32788C9ECF2D}" type="sibTrans" cxnId="{A4DD3F73-15C7-44E0-9E69-8A8DF85ED99C}">
      <dgm:prSet/>
      <dgm:spPr/>
      <dgm:t>
        <a:bodyPr/>
        <a:lstStyle/>
        <a:p>
          <a:endParaRPr lang="en-US"/>
        </a:p>
      </dgm:t>
    </dgm:pt>
    <dgm:pt modelId="{784FA899-EA68-4B68-AE4E-C7BF391B9507}" type="pres">
      <dgm:prSet presAssocID="{BE683BF6-C297-4CC0-93B5-ECC89C668979}" presName="root" presStyleCnt="0">
        <dgm:presLayoutVars>
          <dgm:dir/>
          <dgm:resizeHandles val="exact"/>
        </dgm:presLayoutVars>
      </dgm:prSet>
      <dgm:spPr/>
    </dgm:pt>
    <dgm:pt modelId="{7CFE022B-9A16-4EB8-BC05-0BDEB819DB31}" type="pres">
      <dgm:prSet presAssocID="{BF019EC3-EBFC-4E05-8254-E8D921A46F93}" presName="compNode" presStyleCnt="0"/>
      <dgm:spPr/>
    </dgm:pt>
    <dgm:pt modelId="{66DFC8BC-6C38-4EEC-9E05-181A3D52F15F}" type="pres">
      <dgm:prSet presAssocID="{BF019EC3-EBFC-4E05-8254-E8D921A46F93}" presName="iconBgRect" presStyleLbl="bgShp" presStyleIdx="0" presStyleCnt="4"/>
      <dgm:spPr/>
    </dgm:pt>
    <dgm:pt modelId="{3A97042B-DC87-4A04-AE20-5594D9D644E0}" type="pres">
      <dgm:prSet presAssocID="{BF019EC3-EBFC-4E05-8254-E8D921A46F9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BC5BC14F-9756-446F-8A37-591520216185}" type="pres">
      <dgm:prSet presAssocID="{BF019EC3-EBFC-4E05-8254-E8D921A46F93}" presName="spaceRect" presStyleCnt="0"/>
      <dgm:spPr/>
    </dgm:pt>
    <dgm:pt modelId="{58491B2C-C400-4FD8-B604-C28D21587FF4}" type="pres">
      <dgm:prSet presAssocID="{BF019EC3-EBFC-4E05-8254-E8D921A46F93}" presName="textRect" presStyleLbl="revTx" presStyleIdx="0" presStyleCnt="4">
        <dgm:presLayoutVars>
          <dgm:chMax val="1"/>
          <dgm:chPref val="1"/>
        </dgm:presLayoutVars>
      </dgm:prSet>
      <dgm:spPr/>
    </dgm:pt>
    <dgm:pt modelId="{E4544A16-C63D-4C5B-96CA-C15001C45D56}" type="pres">
      <dgm:prSet presAssocID="{EE3126C2-DD62-4874-91F7-DE86B8F93736}" presName="sibTrans" presStyleCnt="0"/>
      <dgm:spPr/>
    </dgm:pt>
    <dgm:pt modelId="{7AED1361-23C9-4C29-81DB-B779C2A5A171}" type="pres">
      <dgm:prSet presAssocID="{7EEE9778-491A-4E98-B3A9-4F1C61084C13}" presName="compNode" presStyleCnt="0"/>
      <dgm:spPr/>
    </dgm:pt>
    <dgm:pt modelId="{B3625A9A-A789-4789-B9E2-AC0F3AA0407B}" type="pres">
      <dgm:prSet presAssocID="{7EEE9778-491A-4E98-B3A9-4F1C61084C13}" presName="iconBgRect" presStyleLbl="bgShp" presStyleIdx="1" presStyleCnt="4"/>
      <dgm:spPr/>
    </dgm:pt>
    <dgm:pt modelId="{0D535647-F74F-4B2F-8C6D-4741370BF274}" type="pres">
      <dgm:prSet presAssocID="{7EEE9778-491A-4E98-B3A9-4F1C61084C1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56B2BC9E-C224-4F17-A258-924EC5F64830}" type="pres">
      <dgm:prSet presAssocID="{7EEE9778-491A-4E98-B3A9-4F1C61084C13}" presName="spaceRect" presStyleCnt="0"/>
      <dgm:spPr/>
    </dgm:pt>
    <dgm:pt modelId="{CC38416A-15E7-4FE3-A1F4-6497F0C60954}" type="pres">
      <dgm:prSet presAssocID="{7EEE9778-491A-4E98-B3A9-4F1C61084C13}" presName="textRect" presStyleLbl="revTx" presStyleIdx="1" presStyleCnt="4">
        <dgm:presLayoutVars>
          <dgm:chMax val="1"/>
          <dgm:chPref val="1"/>
        </dgm:presLayoutVars>
      </dgm:prSet>
      <dgm:spPr/>
    </dgm:pt>
    <dgm:pt modelId="{C6034639-5943-493B-B20F-7BBE6445CBBA}" type="pres">
      <dgm:prSet presAssocID="{8F5130A6-B447-4E97-A461-7F71641840BF}" presName="sibTrans" presStyleCnt="0"/>
      <dgm:spPr/>
    </dgm:pt>
    <dgm:pt modelId="{212C80C5-6F85-4AB0-9414-7BA0AB6DE7DB}" type="pres">
      <dgm:prSet presAssocID="{D35A5878-138B-480D-8E02-4EE267BDBBAD}" presName="compNode" presStyleCnt="0"/>
      <dgm:spPr/>
    </dgm:pt>
    <dgm:pt modelId="{1411585E-453E-4D27-95E2-2C68754B04C2}" type="pres">
      <dgm:prSet presAssocID="{D35A5878-138B-480D-8E02-4EE267BDBBAD}" presName="iconBgRect" presStyleLbl="bgShp" presStyleIdx="2" presStyleCnt="4"/>
      <dgm:spPr/>
    </dgm:pt>
    <dgm:pt modelId="{D1035AA2-CED7-4369-B4E3-12198BC35876}" type="pres">
      <dgm:prSet presAssocID="{D35A5878-138B-480D-8E02-4EE267BDBBA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
        </a:ext>
      </dgm:extLst>
    </dgm:pt>
    <dgm:pt modelId="{5BBDF2AB-6334-4F23-9FBC-86C044A2B940}" type="pres">
      <dgm:prSet presAssocID="{D35A5878-138B-480D-8E02-4EE267BDBBAD}" presName="spaceRect" presStyleCnt="0"/>
      <dgm:spPr/>
    </dgm:pt>
    <dgm:pt modelId="{78DA193D-0B2F-48C7-8205-55B96C385B1D}" type="pres">
      <dgm:prSet presAssocID="{D35A5878-138B-480D-8E02-4EE267BDBBAD}" presName="textRect" presStyleLbl="revTx" presStyleIdx="2" presStyleCnt="4">
        <dgm:presLayoutVars>
          <dgm:chMax val="1"/>
          <dgm:chPref val="1"/>
        </dgm:presLayoutVars>
      </dgm:prSet>
      <dgm:spPr/>
    </dgm:pt>
    <dgm:pt modelId="{8671FDB5-CFC0-41D3-9CCC-14BCE524F6FD}" type="pres">
      <dgm:prSet presAssocID="{248CB0DF-CA5C-4577-B30E-1B7C2DFFB15B}" presName="sibTrans" presStyleCnt="0"/>
      <dgm:spPr/>
    </dgm:pt>
    <dgm:pt modelId="{0C741E75-B63D-4217-A6C0-DC0B1F849F6A}" type="pres">
      <dgm:prSet presAssocID="{3F36CFAA-F3E5-465E-9592-632E1809F0FA}" presName="compNode" presStyleCnt="0"/>
      <dgm:spPr/>
    </dgm:pt>
    <dgm:pt modelId="{94886190-6862-4243-9162-83DB11E58B81}" type="pres">
      <dgm:prSet presAssocID="{3F36CFAA-F3E5-465E-9592-632E1809F0FA}" presName="iconBgRect" presStyleLbl="bgShp" presStyleIdx="3" presStyleCnt="4"/>
      <dgm:spPr/>
    </dgm:pt>
    <dgm:pt modelId="{C970CB1E-17C6-43FF-9EAE-98D81D7B3A3D}" type="pres">
      <dgm:prSet presAssocID="{3F36CFAA-F3E5-465E-9592-632E1809F0F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me controller"/>
        </a:ext>
      </dgm:extLst>
    </dgm:pt>
    <dgm:pt modelId="{F68A21E5-AA22-482E-BBF0-D18C4D4C0D31}" type="pres">
      <dgm:prSet presAssocID="{3F36CFAA-F3E5-465E-9592-632E1809F0FA}" presName="spaceRect" presStyleCnt="0"/>
      <dgm:spPr/>
    </dgm:pt>
    <dgm:pt modelId="{34648401-744C-4F67-BCBE-E8CEA29D4B55}" type="pres">
      <dgm:prSet presAssocID="{3F36CFAA-F3E5-465E-9592-632E1809F0FA}" presName="textRect" presStyleLbl="revTx" presStyleIdx="3" presStyleCnt="4">
        <dgm:presLayoutVars>
          <dgm:chMax val="1"/>
          <dgm:chPref val="1"/>
        </dgm:presLayoutVars>
      </dgm:prSet>
      <dgm:spPr/>
    </dgm:pt>
  </dgm:ptLst>
  <dgm:cxnLst>
    <dgm:cxn modelId="{F2151E30-1275-4D6E-B6E5-16895239962D}" srcId="{BE683BF6-C297-4CC0-93B5-ECC89C668979}" destId="{BF019EC3-EBFC-4E05-8254-E8D921A46F93}" srcOrd="0" destOrd="0" parTransId="{7B31D6DB-FA4D-469E-AAA6-ADE9C917A6A1}" sibTransId="{EE3126C2-DD62-4874-91F7-DE86B8F93736}"/>
    <dgm:cxn modelId="{23EA4034-B044-47CF-9176-379ECBAE341F}" type="presOf" srcId="{3F36CFAA-F3E5-465E-9592-632E1809F0FA}" destId="{34648401-744C-4F67-BCBE-E8CEA29D4B55}" srcOrd="0" destOrd="0" presId="urn:microsoft.com/office/officeart/2018/5/layout/IconCircleLabelList"/>
    <dgm:cxn modelId="{A4DD3F73-15C7-44E0-9E69-8A8DF85ED99C}" srcId="{BE683BF6-C297-4CC0-93B5-ECC89C668979}" destId="{3F36CFAA-F3E5-465E-9592-632E1809F0FA}" srcOrd="3" destOrd="0" parTransId="{207E8A5B-86A3-42AA-9905-1781A6948BE8}" sibTransId="{6A6258E2-3877-451F-B609-32788C9ECF2D}"/>
    <dgm:cxn modelId="{D6BA1794-6AFB-4311-B14F-3255DFBFA215}" srcId="{BE683BF6-C297-4CC0-93B5-ECC89C668979}" destId="{D35A5878-138B-480D-8E02-4EE267BDBBAD}" srcOrd="2" destOrd="0" parTransId="{1CCECC7E-43B8-40D5-82FC-3953E172E10F}" sibTransId="{248CB0DF-CA5C-4577-B30E-1B7C2DFFB15B}"/>
    <dgm:cxn modelId="{0B3AA099-7A84-4CC5-BDC8-A5F2AC812194}" srcId="{BE683BF6-C297-4CC0-93B5-ECC89C668979}" destId="{7EEE9778-491A-4E98-B3A9-4F1C61084C13}" srcOrd="1" destOrd="0" parTransId="{3A7AB421-B426-471B-B17E-218634005ABD}" sibTransId="{8F5130A6-B447-4E97-A461-7F71641840BF}"/>
    <dgm:cxn modelId="{C6A3E6BF-C716-4267-BB55-805FF2C4CC0E}" type="presOf" srcId="{D35A5878-138B-480D-8E02-4EE267BDBBAD}" destId="{78DA193D-0B2F-48C7-8205-55B96C385B1D}" srcOrd="0" destOrd="0" presId="urn:microsoft.com/office/officeart/2018/5/layout/IconCircleLabelList"/>
    <dgm:cxn modelId="{BB1D42E1-B621-43DB-8E91-3862B9A49CCB}" type="presOf" srcId="{7EEE9778-491A-4E98-B3A9-4F1C61084C13}" destId="{CC38416A-15E7-4FE3-A1F4-6497F0C60954}" srcOrd="0" destOrd="0" presId="urn:microsoft.com/office/officeart/2018/5/layout/IconCircleLabelList"/>
    <dgm:cxn modelId="{361E9AED-5FD0-4AF3-BD69-DBC38AE1678D}" type="presOf" srcId="{BE683BF6-C297-4CC0-93B5-ECC89C668979}" destId="{784FA899-EA68-4B68-AE4E-C7BF391B9507}" srcOrd="0" destOrd="0" presId="urn:microsoft.com/office/officeart/2018/5/layout/IconCircleLabelList"/>
    <dgm:cxn modelId="{A42582FD-3C1A-4B02-90C6-CC87EA5B757B}" type="presOf" srcId="{BF019EC3-EBFC-4E05-8254-E8D921A46F93}" destId="{58491B2C-C400-4FD8-B604-C28D21587FF4}" srcOrd="0" destOrd="0" presId="urn:microsoft.com/office/officeart/2018/5/layout/IconCircleLabelList"/>
    <dgm:cxn modelId="{6289C0A0-27AD-42F9-840D-784BB8F2F6F7}" type="presParOf" srcId="{784FA899-EA68-4B68-AE4E-C7BF391B9507}" destId="{7CFE022B-9A16-4EB8-BC05-0BDEB819DB31}" srcOrd="0" destOrd="0" presId="urn:microsoft.com/office/officeart/2018/5/layout/IconCircleLabelList"/>
    <dgm:cxn modelId="{3BF538CD-2A2D-4366-912F-424257519876}" type="presParOf" srcId="{7CFE022B-9A16-4EB8-BC05-0BDEB819DB31}" destId="{66DFC8BC-6C38-4EEC-9E05-181A3D52F15F}" srcOrd="0" destOrd="0" presId="urn:microsoft.com/office/officeart/2018/5/layout/IconCircleLabelList"/>
    <dgm:cxn modelId="{A63AAA23-C927-4B25-94E3-F47D11DA0EA3}" type="presParOf" srcId="{7CFE022B-9A16-4EB8-BC05-0BDEB819DB31}" destId="{3A97042B-DC87-4A04-AE20-5594D9D644E0}" srcOrd="1" destOrd="0" presId="urn:microsoft.com/office/officeart/2018/5/layout/IconCircleLabelList"/>
    <dgm:cxn modelId="{F8DB7C84-0FBD-4489-915B-9E9FD4563358}" type="presParOf" srcId="{7CFE022B-9A16-4EB8-BC05-0BDEB819DB31}" destId="{BC5BC14F-9756-446F-8A37-591520216185}" srcOrd="2" destOrd="0" presId="urn:microsoft.com/office/officeart/2018/5/layout/IconCircleLabelList"/>
    <dgm:cxn modelId="{C25BB78C-9668-4DBD-A99F-CB7EBDD31195}" type="presParOf" srcId="{7CFE022B-9A16-4EB8-BC05-0BDEB819DB31}" destId="{58491B2C-C400-4FD8-B604-C28D21587FF4}" srcOrd="3" destOrd="0" presId="urn:microsoft.com/office/officeart/2018/5/layout/IconCircleLabelList"/>
    <dgm:cxn modelId="{204E7CB2-0B24-435D-9BB5-54948ECBDD14}" type="presParOf" srcId="{784FA899-EA68-4B68-AE4E-C7BF391B9507}" destId="{E4544A16-C63D-4C5B-96CA-C15001C45D56}" srcOrd="1" destOrd="0" presId="urn:microsoft.com/office/officeart/2018/5/layout/IconCircleLabelList"/>
    <dgm:cxn modelId="{EDB8E0C4-7FA4-46AB-A81F-DCD140C25219}" type="presParOf" srcId="{784FA899-EA68-4B68-AE4E-C7BF391B9507}" destId="{7AED1361-23C9-4C29-81DB-B779C2A5A171}" srcOrd="2" destOrd="0" presId="urn:microsoft.com/office/officeart/2018/5/layout/IconCircleLabelList"/>
    <dgm:cxn modelId="{8872C9C5-9DB2-425A-838C-F8F17BC6D3DB}" type="presParOf" srcId="{7AED1361-23C9-4C29-81DB-B779C2A5A171}" destId="{B3625A9A-A789-4789-B9E2-AC0F3AA0407B}" srcOrd="0" destOrd="0" presId="urn:microsoft.com/office/officeart/2018/5/layout/IconCircleLabelList"/>
    <dgm:cxn modelId="{82C613B5-9C7E-45E7-8904-37AEB49F7733}" type="presParOf" srcId="{7AED1361-23C9-4C29-81DB-B779C2A5A171}" destId="{0D535647-F74F-4B2F-8C6D-4741370BF274}" srcOrd="1" destOrd="0" presId="urn:microsoft.com/office/officeart/2018/5/layout/IconCircleLabelList"/>
    <dgm:cxn modelId="{879D2CAE-9C11-4CB7-ADBB-EAC3928DD9F7}" type="presParOf" srcId="{7AED1361-23C9-4C29-81DB-B779C2A5A171}" destId="{56B2BC9E-C224-4F17-A258-924EC5F64830}" srcOrd="2" destOrd="0" presId="urn:microsoft.com/office/officeart/2018/5/layout/IconCircleLabelList"/>
    <dgm:cxn modelId="{140D0B01-B45A-456F-892E-05FA51B94866}" type="presParOf" srcId="{7AED1361-23C9-4C29-81DB-B779C2A5A171}" destId="{CC38416A-15E7-4FE3-A1F4-6497F0C60954}" srcOrd="3" destOrd="0" presId="urn:microsoft.com/office/officeart/2018/5/layout/IconCircleLabelList"/>
    <dgm:cxn modelId="{1B71BB80-A45F-4B9D-ADD4-D7FCCAA8E152}" type="presParOf" srcId="{784FA899-EA68-4B68-AE4E-C7BF391B9507}" destId="{C6034639-5943-493B-B20F-7BBE6445CBBA}" srcOrd="3" destOrd="0" presId="urn:microsoft.com/office/officeart/2018/5/layout/IconCircleLabelList"/>
    <dgm:cxn modelId="{168F2D75-E0AE-4CAC-82ED-546CE24275DD}" type="presParOf" srcId="{784FA899-EA68-4B68-AE4E-C7BF391B9507}" destId="{212C80C5-6F85-4AB0-9414-7BA0AB6DE7DB}" srcOrd="4" destOrd="0" presId="urn:microsoft.com/office/officeart/2018/5/layout/IconCircleLabelList"/>
    <dgm:cxn modelId="{64A41549-FCB1-4A6E-A90C-2752EF948B97}" type="presParOf" srcId="{212C80C5-6F85-4AB0-9414-7BA0AB6DE7DB}" destId="{1411585E-453E-4D27-95E2-2C68754B04C2}" srcOrd="0" destOrd="0" presId="urn:microsoft.com/office/officeart/2018/5/layout/IconCircleLabelList"/>
    <dgm:cxn modelId="{1EDD0326-F69B-4A47-A997-1DF906B77E69}" type="presParOf" srcId="{212C80C5-6F85-4AB0-9414-7BA0AB6DE7DB}" destId="{D1035AA2-CED7-4369-B4E3-12198BC35876}" srcOrd="1" destOrd="0" presId="urn:microsoft.com/office/officeart/2018/5/layout/IconCircleLabelList"/>
    <dgm:cxn modelId="{FB8E18D9-E5B4-4292-818A-B832095CBFF8}" type="presParOf" srcId="{212C80C5-6F85-4AB0-9414-7BA0AB6DE7DB}" destId="{5BBDF2AB-6334-4F23-9FBC-86C044A2B940}" srcOrd="2" destOrd="0" presId="urn:microsoft.com/office/officeart/2018/5/layout/IconCircleLabelList"/>
    <dgm:cxn modelId="{97DAF386-56C0-4482-8750-DD19F9713355}" type="presParOf" srcId="{212C80C5-6F85-4AB0-9414-7BA0AB6DE7DB}" destId="{78DA193D-0B2F-48C7-8205-55B96C385B1D}" srcOrd="3" destOrd="0" presId="urn:microsoft.com/office/officeart/2018/5/layout/IconCircleLabelList"/>
    <dgm:cxn modelId="{59460392-BF04-4C46-AECF-36179697FAB9}" type="presParOf" srcId="{784FA899-EA68-4B68-AE4E-C7BF391B9507}" destId="{8671FDB5-CFC0-41D3-9CCC-14BCE524F6FD}" srcOrd="5" destOrd="0" presId="urn:microsoft.com/office/officeart/2018/5/layout/IconCircleLabelList"/>
    <dgm:cxn modelId="{E3706973-9ED5-4A48-9A35-36B2731CC8BD}" type="presParOf" srcId="{784FA899-EA68-4B68-AE4E-C7BF391B9507}" destId="{0C741E75-B63D-4217-A6C0-DC0B1F849F6A}" srcOrd="6" destOrd="0" presId="urn:microsoft.com/office/officeart/2018/5/layout/IconCircleLabelList"/>
    <dgm:cxn modelId="{4BB4FFAA-CAC7-43DF-9727-B40AB117021D}" type="presParOf" srcId="{0C741E75-B63D-4217-A6C0-DC0B1F849F6A}" destId="{94886190-6862-4243-9162-83DB11E58B81}" srcOrd="0" destOrd="0" presId="urn:microsoft.com/office/officeart/2018/5/layout/IconCircleLabelList"/>
    <dgm:cxn modelId="{F78A2747-3EC3-47D6-9660-AB28454B7700}" type="presParOf" srcId="{0C741E75-B63D-4217-A6C0-DC0B1F849F6A}" destId="{C970CB1E-17C6-43FF-9EAE-98D81D7B3A3D}" srcOrd="1" destOrd="0" presId="urn:microsoft.com/office/officeart/2018/5/layout/IconCircleLabelList"/>
    <dgm:cxn modelId="{5F62BD04-D2FA-40F6-B2FA-2FD7F89735CC}" type="presParOf" srcId="{0C741E75-B63D-4217-A6C0-DC0B1F849F6A}" destId="{F68A21E5-AA22-482E-BBF0-D18C4D4C0D31}" srcOrd="2" destOrd="0" presId="urn:microsoft.com/office/officeart/2018/5/layout/IconCircleLabelList"/>
    <dgm:cxn modelId="{6B622A4D-11A7-450C-BB57-A885A13E7F68}" type="presParOf" srcId="{0C741E75-B63D-4217-A6C0-DC0B1F849F6A}" destId="{34648401-744C-4F67-BCBE-E8CEA29D4B5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FD365C-B569-41DC-9CB5-598CAC3FBD86}" type="doc">
      <dgm:prSet loTypeId="urn:microsoft.com/office/officeart/2016/7/layout/VerticalSolidActionList" loCatId="List" qsTypeId="urn:microsoft.com/office/officeart/2005/8/quickstyle/simple4" qsCatId="simple" csTypeId="urn:microsoft.com/office/officeart/2005/8/colors/colorful5" csCatId="colorful"/>
      <dgm:spPr/>
      <dgm:t>
        <a:bodyPr/>
        <a:lstStyle/>
        <a:p>
          <a:endParaRPr lang="en-US"/>
        </a:p>
      </dgm:t>
    </dgm:pt>
    <dgm:pt modelId="{F98B7D62-1F2D-4B4C-A44E-70038A2DFD1F}">
      <dgm:prSet/>
      <dgm:spPr/>
      <dgm:t>
        <a:bodyPr/>
        <a:lstStyle/>
        <a:p>
          <a:r>
            <a:rPr lang="en-US"/>
            <a:t>Continue</a:t>
          </a:r>
        </a:p>
      </dgm:t>
    </dgm:pt>
    <dgm:pt modelId="{7F951B99-BD90-4F8C-83A1-03C22DBAAE0C}" type="parTrans" cxnId="{DBDEB393-C288-4A87-A679-B1B54BE9B18A}">
      <dgm:prSet/>
      <dgm:spPr/>
      <dgm:t>
        <a:bodyPr/>
        <a:lstStyle/>
        <a:p>
          <a:endParaRPr lang="en-US"/>
        </a:p>
      </dgm:t>
    </dgm:pt>
    <dgm:pt modelId="{51D61537-132D-4A05-867C-3013145AA27D}" type="sibTrans" cxnId="{DBDEB393-C288-4A87-A679-B1B54BE9B18A}">
      <dgm:prSet/>
      <dgm:spPr/>
      <dgm:t>
        <a:bodyPr/>
        <a:lstStyle/>
        <a:p>
          <a:endParaRPr lang="en-US"/>
        </a:p>
      </dgm:t>
    </dgm:pt>
    <dgm:pt modelId="{882A3A4C-BA01-4F45-857F-C33D965EF941}">
      <dgm:prSet/>
      <dgm:spPr/>
      <dgm:t>
        <a:bodyPr/>
        <a:lstStyle/>
        <a:p>
          <a:r>
            <a:rPr lang="en-US"/>
            <a:t>Continue to Learn</a:t>
          </a:r>
        </a:p>
      </dgm:t>
    </dgm:pt>
    <dgm:pt modelId="{67AE9126-DF6A-4D4E-94C1-6FF9FE73FFF5}" type="parTrans" cxnId="{5E93EFC3-6CDF-4F05-8FD2-58807A708A1E}">
      <dgm:prSet/>
      <dgm:spPr/>
      <dgm:t>
        <a:bodyPr/>
        <a:lstStyle/>
        <a:p>
          <a:endParaRPr lang="en-US"/>
        </a:p>
      </dgm:t>
    </dgm:pt>
    <dgm:pt modelId="{44DE95E1-80C1-4B3F-8901-AE090A11BEEF}" type="sibTrans" cxnId="{5E93EFC3-6CDF-4F05-8FD2-58807A708A1E}">
      <dgm:prSet/>
      <dgm:spPr/>
      <dgm:t>
        <a:bodyPr/>
        <a:lstStyle/>
        <a:p>
          <a:endParaRPr lang="en-US"/>
        </a:p>
      </dgm:t>
    </dgm:pt>
    <dgm:pt modelId="{D8FB3FA2-EDE9-47A4-97BA-E92B290CED41}">
      <dgm:prSet/>
      <dgm:spPr/>
      <dgm:t>
        <a:bodyPr/>
        <a:lstStyle/>
        <a:p>
          <a:r>
            <a:rPr lang="en-US"/>
            <a:t>Seek Out</a:t>
          </a:r>
        </a:p>
      </dgm:t>
    </dgm:pt>
    <dgm:pt modelId="{C9667DC9-E724-4039-9DBD-1D2A131BDB1B}" type="parTrans" cxnId="{35B56C45-747F-471C-A840-35289D920C5C}">
      <dgm:prSet/>
      <dgm:spPr/>
      <dgm:t>
        <a:bodyPr/>
        <a:lstStyle/>
        <a:p>
          <a:endParaRPr lang="en-US"/>
        </a:p>
      </dgm:t>
    </dgm:pt>
    <dgm:pt modelId="{B4B69EFF-538C-44E5-BE74-77A10AAB19DA}" type="sibTrans" cxnId="{35B56C45-747F-471C-A840-35289D920C5C}">
      <dgm:prSet/>
      <dgm:spPr/>
      <dgm:t>
        <a:bodyPr/>
        <a:lstStyle/>
        <a:p>
          <a:endParaRPr lang="en-US"/>
        </a:p>
      </dgm:t>
    </dgm:pt>
    <dgm:pt modelId="{6160CD86-759B-4BEA-8AFA-D6E9A7351927}">
      <dgm:prSet/>
      <dgm:spPr/>
      <dgm:t>
        <a:bodyPr/>
        <a:lstStyle/>
        <a:p>
          <a:r>
            <a:rPr lang="en-US"/>
            <a:t>Seek Out New Experiences</a:t>
          </a:r>
        </a:p>
      </dgm:t>
    </dgm:pt>
    <dgm:pt modelId="{AD217FD3-C535-43BA-A996-DEBC315D4542}" type="parTrans" cxnId="{8512569B-FF4A-4BE6-AC3C-EDBFCAD46C35}">
      <dgm:prSet/>
      <dgm:spPr/>
      <dgm:t>
        <a:bodyPr/>
        <a:lstStyle/>
        <a:p>
          <a:endParaRPr lang="en-US"/>
        </a:p>
      </dgm:t>
    </dgm:pt>
    <dgm:pt modelId="{6AAF0876-B0C9-469D-B789-1FD5C8C098E3}" type="sibTrans" cxnId="{8512569B-FF4A-4BE6-AC3C-EDBFCAD46C35}">
      <dgm:prSet/>
      <dgm:spPr/>
      <dgm:t>
        <a:bodyPr/>
        <a:lstStyle/>
        <a:p>
          <a:endParaRPr lang="en-US"/>
        </a:p>
      </dgm:t>
    </dgm:pt>
    <dgm:pt modelId="{D34E02BB-83A8-4AF9-8D7D-6B72A3045DF3}">
      <dgm:prSet/>
      <dgm:spPr/>
      <dgm:t>
        <a:bodyPr/>
        <a:lstStyle/>
        <a:p>
          <a:r>
            <a:rPr lang="en-US"/>
            <a:t>Do</a:t>
          </a:r>
        </a:p>
      </dgm:t>
    </dgm:pt>
    <dgm:pt modelId="{F9FF63BF-11EE-4E72-B876-7B63352B3F1A}" type="parTrans" cxnId="{21B6610B-1CE0-4104-B2FA-3FA8701896E2}">
      <dgm:prSet/>
      <dgm:spPr/>
      <dgm:t>
        <a:bodyPr/>
        <a:lstStyle/>
        <a:p>
          <a:endParaRPr lang="en-US"/>
        </a:p>
      </dgm:t>
    </dgm:pt>
    <dgm:pt modelId="{2728E391-9E9C-4C16-8D40-1BB299D14963}" type="sibTrans" cxnId="{21B6610B-1CE0-4104-B2FA-3FA8701896E2}">
      <dgm:prSet/>
      <dgm:spPr/>
      <dgm:t>
        <a:bodyPr/>
        <a:lstStyle/>
        <a:p>
          <a:endParaRPr lang="en-US"/>
        </a:p>
      </dgm:t>
    </dgm:pt>
    <dgm:pt modelId="{54A9E306-A196-41C3-BA6A-8A6CDA3EB787}">
      <dgm:prSet/>
      <dgm:spPr/>
      <dgm:t>
        <a:bodyPr/>
        <a:lstStyle/>
        <a:p>
          <a:r>
            <a:rPr lang="en-US"/>
            <a:t>Do Your Part </a:t>
          </a:r>
        </a:p>
      </dgm:t>
    </dgm:pt>
    <dgm:pt modelId="{68E1CB40-FFE7-4FBE-8E43-B94538AF38C7}" type="parTrans" cxnId="{B3C09C98-BA7F-404F-82A0-2901C0C82FED}">
      <dgm:prSet/>
      <dgm:spPr/>
      <dgm:t>
        <a:bodyPr/>
        <a:lstStyle/>
        <a:p>
          <a:endParaRPr lang="en-US"/>
        </a:p>
      </dgm:t>
    </dgm:pt>
    <dgm:pt modelId="{D702C332-7974-4664-A59A-87CDFAEE5DCF}" type="sibTrans" cxnId="{B3C09C98-BA7F-404F-82A0-2901C0C82FED}">
      <dgm:prSet/>
      <dgm:spPr/>
      <dgm:t>
        <a:bodyPr/>
        <a:lstStyle/>
        <a:p>
          <a:endParaRPr lang="en-US"/>
        </a:p>
      </dgm:t>
    </dgm:pt>
    <dgm:pt modelId="{FF2E3BFA-7870-41E6-A713-11603602972C}" type="pres">
      <dgm:prSet presAssocID="{9BFD365C-B569-41DC-9CB5-598CAC3FBD86}" presName="Name0" presStyleCnt="0">
        <dgm:presLayoutVars>
          <dgm:dir/>
          <dgm:animLvl val="lvl"/>
          <dgm:resizeHandles val="exact"/>
        </dgm:presLayoutVars>
      </dgm:prSet>
      <dgm:spPr/>
    </dgm:pt>
    <dgm:pt modelId="{911F3D34-23D6-467F-8FE6-CC1C91DD19AA}" type="pres">
      <dgm:prSet presAssocID="{F98B7D62-1F2D-4B4C-A44E-70038A2DFD1F}" presName="linNode" presStyleCnt="0"/>
      <dgm:spPr/>
    </dgm:pt>
    <dgm:pt modelId="{87753CB5-7776-4787-B3B4-E0EC16177C0F}" type="pres">
      <dgm:prSet presAssocID="{F98B7D62-1F2D-4B4C-A44E-70038A2DFD1F}" presName="parentText" presStyleLbl="alignNode1" presStyleIdx="0" presStyleCnt="3">
        <dgm:presLayoutVars>
          <dgm:chMax val="1"/>
          <dgm:bulletEnabled/>
        </dgm:presLayoutVars>
      </dgm:prSet>
      <dgm:spPr/>
    </dgm:pt>
    <dgm:pt modelId="{88EFA2E0-3B6D-4445-B3A1-B1D3C621D61C}" type="pres">
      <dgm:prSet presAssocID="{F98B7D62-1F2D-4B4C-A44E-70038A2DFD1F}" presName="descendantText" presStyleLbl="alignAccFollowNode1" presStyleIdx="0" presStyleCnt="3">
        <dgm:presLayoutVars>
          <dgm:bulletEnabled/>
        </dgm:presLayoutVars>
      </dgm:prSet>
      <dgm:spPr/>
    </dgm:pt>
    <dgm:pt modelId="{9887AC76-9847-4ACA-9367-AD9D7082A4BB}" type="pres">
      <dgm:prSet presAssocID="{51D61537-132D-4A05-867C-3013145AA27D}" presName="sp" presStyleCnt="0"/>
      <dgm:spPr/>
    </dgm:pt>
    <dgm:pt modelId="{98A53317-BFC1-4B96-9250-80D461F620F8}" type="pres">
      <dgm:prSet presAssocID="{D8FB3FA2-EDE9-47A4-97BA-E92B290CED41}" presName="linNode" presStyleCnt="0"/>
      <dgm:spPr/>
    </dgm:pt>
    <dgm:pt modelId="{8CD1F8E8-992C-4B12-8024-FCBFD96536F0}" type="pres">
      <dgm:prSet presAssocID="{D8FB3FA2-EDE9-47A4-97BA-E92B290CED41}" presName="parentText" presStyleLbl="alignNode1" presStyleIdx="1" presStyleCnt="3">
        <dgm:presLayoutVars>
          <dgm:chMax val="1"/>
          <dgm:bulletEnabled/>
        </dgm:presLayoutVars>
      </dgm:prSet>
      <dgm:spPr/>
    </dgm:pt>
    <dgm:pt modelId="{FA0F847B-CB87-4E79-B218-6FB81D77EB17}" type="pres">
      <dgm:prSet presAssocID="{D8FB3FA2-EDE9-47A4-97BA-E92B290CED41}" presName="descendantText" presStyleLbl="alignAccFollowNode1" presStyleIdx="1" presStyleCnt="3">
        <dgm:presLayoutVars>
          <dgm:bulletEnabled/>
        </dgm:presLayoutVars>
      </dgm:prSet>
      <dgm:spPr/>
    </dgm:pt>
    <dgm:pt modelId="{E576BA20-CBB5-47B4-9205-76FBE2F3672F}" type="pres">
      <dgm:prSet presAssocID="{B4B69EFF-538C-44E5-BE74-77A10AAB19DA}" presName="sp" presStyleCnt="0"/>
      <dgm:spPr/>
    </dgm:pt>
    <dgm:pt modelId="{2B40A318-3287-4F13-89DA-37FBC02915A3}" type="pres">
      <dgm:prSet presAssocID="{D34E02BB-83A8-4AF9-8D7D-6B72A3045DF3}" presName="linNode" presStyleCnt="0"/>
      <dgm:spPr/>
    </dgm:pt>
    <dgm:pt modelId="{6A12E3B4-BFA3-41EF-A48F-B7DFE3707611}" type="pres">
      <dgm:prSet presAssocID="{D34E02BB-83A8-4AF9-8D7D-6B72A3045DF3}" presName="parentText" presStyleLbl="alignNode1" presStyleIdx="2" presStyleCnt="3">
        <dgm:presLayoutVars>
          <dgm:chMax val="1"/>
          <dgm:bulletEnabled/>
        </dgm:presLayoutVars>
      </dgm:prSet>
      <dgm:spPr/>
    </dgm:pt>
    <dgm:pt modelId="{C62F1BFF-FC81-4DB9-B6F1-D3025B90CB14}" type="pres">
      <dgm:prSet presAssocID="{D34E02BB-83A8-4AF9-8D7D-6B72A3045DF3}" presName="descendantText" presStyleLbl="alignAccFollowNode1" presStyleIdx="2" presStyleCnt="3">
        <dgm:presLayoutVars>
          <dgm:bulletEnabled/>
        </dgm:presLayoutVars>
      </dgm:prSet>
      <dgm:spPr/>
    </dgm:pt>
  </dgm:ptLst>
  <dgm:cxnLst>
    <dgm:cxn modelId="{21B6610B-1CE0-4104-B2FA-3FA8701896E2}" srcId="{9BFD365C-B569-41DC-9CB5-598CAC3FBD86}" destId="{D34E02BB-83A8-4AF9-8D7D-6B72A3045DF3}" srcOrd="2" destOrd="0" parTransId="{F9FF63BF-11EE-4E72-B876-7B63352B3F1A}" sibTransId="{2728E391-9E9C-4C16-8D40-1BB299D14963}"/>
    <dgm:cxn modelId="{4D09311B-66F4-4D0F-BFB2-F748787D5C50}" type="presOf" srcId="{D34E02BB-83A8-4AF9-8D7D-6B72A3045DF3}" destId="{6A12E3B4-BFA3-41EF-A48F-B7DFE3707611}" srcOrd="0" destOrd="0" presId="urn:microsoft.com/office/officeart/2016/7/layout/VerticalSolidActionList"/>
    <dgm:cxn modelId="{06105F1E-AD14-43BE-B00C-AA140AA5D438}" type="presOf" srcId="{882A3A4C-BA01-4F45-857F-C33D965EF941}" destId="{88EFA2E0-3B6D-4445-B3A1-B1D3C621D61C}" srcOrd="0" destOrd="0" presId="urn:microsoft.com/office/officeart/2016/7/layout/VerticalSolidActionList"/>
    <dgm:cxn modelId="{A1141F27-93D0-4AC2-9B02-03B1379957B2}" type="presOf" srcId="{F98B7D62-1F2D-4B4C-A44E-70038A2DFD1F}" destId="{87753CB5-7776-4787-B3B4-E0EC16177C0F}" srcOrd="0" destOrd="0" presId="urn:microsoft.com/office/officeart/2016/7/layout/VerticalSolidActionList"/>
    <dgm:cxn modelId="{0F1A995E-9963-4DE0-981D-0DB6C9100C4C}" type="presOf" srcId="{9BFD365C-B569-41DC-9CB5-598CAC3FBD86}" destId="{FF2E3BFA-7870-41E6-A713-11603602972C}" srcOrd="0" destOrd="0" presId="urn:microsoft.com/office/officeart/2016/7/layout/VerticalSolidActionList"/>
    <dgm:cxn modelId="{35B56C45-747F-471C-A840-35289D920C5C}" srcId="{9BFD365C-B569-41DC-9CB5-598CAC3FBD86}" destId="{D8FB3FA2-EDE9-47A4-97BA-E92B290CED41}" srcOrd="1" destOrd="0" parTransId="{C9667DC9-E724-4039-9DBD-1D2A131BDB1B}" sibTransId="{B4B69EFF-538C-44E5-BE74-77A10AAB19DA}"/>
    <dgm:cxn modelId="{DBDEB393-C288-4A87-A679-B1B54BE9B18A}" srcId="{9BFD365C-B569-41DC-9CB5-598CAC3FBD86}" destId="{F98B7D62-1F2D-4B4C-A44E-70038A2DFD1F}" srcOrd="0" destOrd="0" parTransId="{7F951B99-BD90-4F8C-83A1-03C22DBAAE0C}" sibTransId="{51D61537-132D-4A05-867C-3013145AA27D}"/>
    <dgm:cxn modelId="{B3C09C98-BA7F-404F-82A0-2901C0C82FED}" srcId="{D34E02BB-83A8-4AF9-8D7D-6B72A3045DF3}" destId="{54A9E306-A196-41C3-BA6A-8A6CDA3EB787}" srcOrd="0" destOrd="0" parTransId="{68E1CB40-FFE7-4FBE-8E43-B94538AF38C7}" sibTransId="{D702C332-7974-4664-A59A-87CDFAEE5DCF}"/>
    <dgm:cxn modelId="{8512569B-FF4A-4BE6-AC3C-EDBFCAD46C35}" srcId="{D8FB3FA2-EDE9-47A4-97BA-E92B290CED41}" destId="{6160CD86-759B-4BEA-8AFA-D6E9A7351927}" srcOrd="0" destOrd="0" parTransId="{AD217FD3-C535-43BA-A996-DEBC315D4542}" sibTransId="{6AAF0876-B0C9-469D-B789-1FD5C8C098E3}"/>
    <dgm:cxn modelId="{B86F0EA2-202F-468A-A84F-09992480DBDD}" type="presOf" srcId="{6160CD86-759B-4BEA-8AFA-D6E9A7351927}" destId="{FA0F847B-CB87-4E79-B218-6FB81D77EB17}" srcOrd="0" destOrd="0" presId="urn:microsoft.com/office/officeart/2016/7/layout/VerticalSolidActionList"/>
    <dgm:cxn modelId="{5E93EFC3-6CDF-4F05-8FD2-58807A708A1E}" srcId="{F98B7D62-1F2D-4B4C-A44E-70038A2DFD1F}" destId="{882A3A4C-BA01-4F45-857F-C33D965EF941}" srcOrd="0" destOrd="0" parTransId="{67AE9126-DF6A-4D4E-94C1-6FF9FE73FFF5}" sibTransId="{44DE95E1-80C1-4B3F-8901-AE090A11BEEF}"/>
    <dgm:cxn modelId="{B0D36CC8-76F7-4B64-9ADB-7A4253E16BBC}" type="presOf" srcId="{54A9E306-A196-41C3-BA6A-8A6CDA3EB787}" destId="{C62F1BFF-FC81-4DB9-B6F1-D3025B90CB14}" srcOrd="0" destOrd="0" presId="urn:microsoft.com/office/officeart/2016/7/layout/VerticalSolidActionList"/>
    <dgm:cxn modelId="{AA3886CD-80FC-4AF2-BAD2-5FCAE9FA9102}" type="presOf" srcId="{D8FB3FA2-EDE9-47A4-97BA-E92B290CED41}" destId="{8CD1F8E8-992C-4B12-8024-FCBFD96536F0}" srcOrd="0" destOrd="0" presId="urn:microsoft.com/office/officeart/2016/7/layout/VerticalSolidActionList"/>
    <dgm:cxn modelId="{423DA4AF-E040-4034-A120-D0E18EAE55D6}" type="presParOf" srcId="{FF2E3BFA-7870-41E6-A713-11603602972C}" destId="{911F3D34-23D6-467F-8FE6-CC1C91DD19AA}" srcOrd="0" destOrd="0" presId="urn:microsoft.com/office/officeart/2016/7/layout/VerticalSolidActionList"/>
    <dgm:cxn modelId="{7DFBA823-D79A-4FAE-BB8D-6D6BDA38AAC0}" type="presParOf" srcId="{911F3D34-23D6-467F-8FE6-CC1C91DD19AA}" destId="{87753CB5-7776-4787-B3B4-E0EC16177C0F}" srcOrd="0" destOrd="0" presId="urn:microsoft.com/office/officeart/2016/7/layout/VerticalSolidActionList"/>
    <dgm:cxn modelId="{AF8E7727-D6E5-4144-B54A-9A7918F712F6}" type="presParOf" srcId="{911F3D34-23D6-467F-8FE6-CC1C91DD19AA}" destId="{88EFA2E0-3B6D-4445-B3A1-B1D3C621D61C}" srcOrd="1" destOrd="0" presId="urn:microsoft.com/office/officeart/2016/7/layout/VerticalSolidActionList"/>
    <dgm:cxn modelId="{421FACDA-3ADD-44BD-BA5F-EEBCF86F27B2}" type="presParOf" srcId="{FF2E3BFA-7870-41E6-A713-11603602972C}" destId="{9887AC76-9847-4ACA-9367-AD9D7082A4BB}" srcOrd="1" destOrd="0" presId="urn:microsoft.com/office/officeart/2016/7/layout/VerticalSolidActionList"/>
    <dgm:cxn modelId="{236CC1E2-AE14-420E-A930-31D0FAB2BCC2}" type="presParOf" srcId="{FF2E3BFA-7870-41E6-A713-11603602972C}" destId="{98A53317-BFC1-4B96-9250-80D461F620F8}" srcOrd="2" destOrd="0" presId="urn:microsoft.com/office/officeart/2016/7/layout/VerticalSolidActionList"/>
    <dgm:cxn modelId="{2B77BA59-F009-4A59-9252-11F3A6DEF2E8}" type="presParOf" srcId="{98A53317-BFC1-4B96-9250-80D461F620F8}" destId="{8CD1F8E8-992C-4B12-8024-FCBFD96536F0}" srcOrd="0" destOrd="0" presId="urn:microsoft.com/office/officeart/2016/7/layout/VerticalSolidActionList"/>
    <dgm:cxn modelId="{175D11B1-B342-4C14-A046-2293B7392E4B}" type="presParOf" srcId="{98A53317-BFC1-4B96-9250-80D461F620F8}" destId="{FA0F847B-CB87-4E79-B218-6FB81D77EB17}" srcOrd="1" destOrd="0" presId="urn:microsoft.com/office/officeart/2016/7/layout/VerticalSolidActionList"/>
    <dgm:cxn modelId="{10C8EA97-9392-4A37-9514-0D2DC57EB039}" type="presParOf" srcId="{FF2E3BFA-7870-41E6-A713-11603602972C}" destId="{E576BA20-CBB5-47B4-9205-76FBE2F3672F}" srcOrd="3" destOrd="0" presId="urn:microsoft.com/office/officeart/2016/7/layout/VerticalSolidActionList"/>
    <dgm:cxn modelId="{EF382A41-3C31-4944-9E14-0DF6794F907C}" type="presParOf" srcId="{FF2E3BFA-7870-41E6-A713-11603602972C}" destId="{2B40A318-3287-4F13-89DA-37FBC02915A3}" srcOrd="4" destOrd="0" presId="urn:microsoft.com/office/officeart/2016/7/layout/VerticalSolidActionList"/>
    <dgm:cxn modelId="{9F43696E-B301-407A-9973-7E892774EAF2}" type="presParOf" srcId="{2B40A318-3287-4F13-89DA-37FBC02915A3}" destId="{6A12E3B4-BFA3-41EF-A48F-B7DFE3707611}" srcOrd="0" destOrd="0" presId="urn:microsoft.com/office/officeart/2016/7/layout/VerticalSolidActionList"/>
    <dgm:cxn modelId="{23CDACD5-3D2F-4B80-AA33-834D1B539A43}" type="presParOf" srcId="{2B40A318-3287-4F13-89DA-37FBC02915A3}" destId="{C62F1BFF-FC81-4DB9-B6F1-D3025B90CB1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4434D-6BCE-4D52-9BFC-FA51F4896F11}">
      <dsp:nvSpPr>
        <dsp:cNvPr id="0" name=""/>
        <dsp:cNvSpPr/>
      </dsp:nvSpPr>
      <dsp:spPr>
        <a:xfrm>
          <a:off x="590" y="1153957"/>
          <a:ext cx="2073783" cy="1316852"/>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7D25ACB-4CB4-4AFE-B1FA-FF89F9C77125}">
      <dsp:nvSpPr>
        <dsp:cNvPr id="0" name=""/>
        <dsp:cNvSpPr/>
      </dsp:nvSpPr>
      <dsp:spPr>
        <a:xfrm>
          <a:off x="231011" y="1372856"/>
          <a:ext cx="2073783" cy="131685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How did the video make you feel?</a:t>
          </a:r>
        </a:p>
      </dsp:txBody>
      <dsp:txXfrm>
        <a:off x="269580" y="1411425"/>
        <a:ext cx="1996645" cy="1239714"/>
      </dsp:txXfrm>
    </dsp:sp>
    <dsp:sp modelId="{3A824458-B4AB-42EF-B7BB-C889B05FEE58}">
      <dsp:nvSpPr>
        <dsp:cNvPr id="0" name=""/>
        <dsp:cNvSpPr/>
      </dsp:nvSpPr>
      <dsp:spPr>
        <a:xfrm>
          <a:off x="2535215" y="1153957"/>
          <a:ext cx="2073783" cy="1316852"/>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E2378BB-6D03-43EA-92D7-F879F9403FED}">
      <dsp:nvSpPr>
        <dsp:cNvPr id="0" name=""/>
        <dsp:cNvSpPr/>
      </dsp:nvSpPr>
      <dsp:spPr>
        <a:xfrm>
          <a:off x="2765635" y="1372856"/>
          <a:ext cx="2073783" cy="131685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Comments</a:t>
          </a:r>
        </a:p>
      </dsp:txBody>
      <dsp:txXfrm>
        <a:off x="2804204" y="1411425"/>
        <a:ext cx="1996645" cy="1239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8806F-8C72-44FF-93C3-26538837D0B3}">
      <dsp:nvSpPr>
        <dsp:cNvPr id="0" name=""/>
        <dsp:cNvSpPr/>
      </dsp:nvSpPr>
      <dsp:spPr>
        <a:xfrm>
          <a:off x="0" y="259607"/>
          <a:ext cx="11143487" cy="4380480"/>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0" i="0" kern="1200" baseline="0" dirty="0"/>
            <a:t>The University of Missouri does not discriminate on the basis of race, color, national origin, ancestry, religion, sex, pregnancy, sexual orientation, gender identity, gender expression, age, disability, protected veteran status, and any other status protected by applicable state or federal law.</a:t>
          </a:r>
          <a:r>
            <a:rPr lang="en-US" sz="2600" kern="1200" dirty="0"/>
            <a:t> The University’s Nondiscrimination policies apply to any phase of its employment process, any phase of its admission or financial aid programs, other aspects of its educational programs or activities, and instances occurring in other settings, including off-campus, if there are effects of the conduct that interfere with or limit any person’s ability to participate in or benefit from the University’s educational programs, activities or employment</a:t>
          </a:r>
          <a:r>
            <a:rPr lang="en-US" sz="2600" i="1" kern="1200" dirty="0">
              <a:latin typeface="Orgon Slab Light"/>
            </a:rPr>
            <a:t>.</a:t>
          </a:r>
          <a:endParaRPr lang="en-US" sz="2600" kern="1200" dirty="0">
            <a:latin typeface="Orgon Slab Light" panose="02000503000000020004" pitchFamily="50" charset="0"/>
          </a:endParaRPr>
        </a:p>
      </dsp:txBody>
      <dsp:txXfrm>
        <a:off x="213837" y="473444"/>
        <a:ext cx="10715813" cy="3952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FC8BC-6C38-4EEC-9E05-181A3D52F15F}">
      <dsp:nvSpPr>
        <dsp:cNvPr id="0" name=""/>
        <dsp:cNvSpPr/>
      </dsp:nvSpPr>
      <dsp:spPr>
        <a:xfrm>
          <a:off x="973190" y="785492"/>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97042B-DC87-4A04-AE20-5594D9D644E0}">
      <dsp:nvSpPr>
        <dsp:cNvPr id="0" name=""/>
        <dsp:cNvSpPr/>
      </dsp:nvSpPr>
      <dsp:spPr>
        <a:xfrm>
          <a:off x="1242597" y="1054900"/>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491B2C-C400-4FD8-B604-C28D21587FF4}">
      <dsp:nvSpPr>
        <dsp:cNvPr id="0" name=""/>
        <dsp:cNvSpPr/>
      </dsp:nvSpPr>
      <dsp:spPr>
        <a:xfrm>
          <a:off x="569079" y="244338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b="0" i="0" kern="1200" baseline="0" dirty="0"/>
            <a:t>Trainings</a:t>
          </a:r>
          <a:endParaRPr lang="en-US" sz="2700" kern="1200" dirty="0"/>
        </a:p>
      </dsp:txBody>
      <dsp:txXfrm>
        <a:off x="569079" y="2443382"/>
        <a:ext cx="2072362" cy="720000"/>
      </dsp:txXfrm>
    </dsp:sp>
    <dsp:sp modelId="{B3625A9A-A789-4789-B9E2-AC0F3AA0407B}">
      <dsp:nvSpPr>
        <dsp:cNvPr id="0" name=""/>
        <dsp:cNvSpPr/>
      </dsp:nvSpPr>
      <dsp:spPr>
        <a:xfrm>
          <a:off x="3408216" y="785492"/>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535647-F74F-4B2F-8C6D-4741370BF274}">
      <dsp:nvSpPr>
        <dsp:cNvPr id="0" name=""/>
        <dsp:cNvSpPr/>
      </dsp:nvSpPr>
      <dsp:spPr>
        <a:xfrm>
          <a:off x="3677623" y="1054900"/>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38416A-15E7-4FE3-A1F4-6497F0C60954}">
      <dsp:nvSpPr>
        <dsp:cNvPr id="0" name=""/>
        <dsp:cNvSpPr/>
      </dsp:nvSpPr>
      <dsp:spPr>
        <a:xfrm>
          <a:off x="3004105" y="244338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b="0" i="0" kern="1200" baseline="0"/>
            <a:t>Workshops</a:t>
          </a:r>
          <a:endParaRPr lang="en-US" sz="2700" kern="1200"/>
        </a:p>
      </dsp:txBody>
      <dsp:txXfrm>
        <a:off x="3004105" y="2443382"/>
        <a:ext cx="2072362" cy="720000"/>
      </dsp:txXfrm>
    </dsp:sp>
    <dsp:sp modelId="{1411585E-453E-4D27-95E2-2C68754B04C2}">
      <dsp:nvSpPr>
        <dsp:cNvPr id="0" name=""/>
        <dsp:cNvSpPr/>
      </dsp:nvSpPr>
      <dsp:spPr>
        <a:xfrm>
          <a:off x="5843242" y="785492"/>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035AA2-CED7-4369-B4E3-12198BC35876}">
      <dsp:nvSpPr>
        <dsp:cNvPr id="0" name=""/>
        <dsp:cNvSpPr/>
      </dsp:nvSpPr>
      <dsp:spPr>
        <a:xfrm>
          <a:off x="6112649" y="1054900"/>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DA193D-0B2F-48C7-8205-55B96C385B1D}">
      <dsp:nvSpPr>
        <dsp:cNvPr id="0" name=""/>
        <dsp:cNvSpPr/>
      </dsp:nvSpPr>
      <dsp:spPr>
        <a:xfrm>
          <a:off x="5439131" y="244338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b="0" i="0" kern="1200" baseline="0" dirty="0"/>
            <a:t>Field Trips </a:t>
          </a:r>
          <a:endParaRPr lang="en-US" sz="2700" kern="1200" dirty="0"/>
        </a:p>
      </dsp:txBody>
      <dsp:txXfrm>
        <a:off x="5439131" y="2443382"/>
        <a:ext cx="2072362" cy="720000"/>
      </dsp:txXfrm>
    </dsp:sp>
    <dsp:sp modelId="{94886190-6862-4243-9162-83DB11E58B81}">
      <dsp:nvSpPr>
        <dsp:cNvPr id="0" name=""/>
        <dsp:cNvSpPr/>
      </dsp:nvSpPr>
      <dsp:spPr>
        <a:xfrm>
          <a:off x="8278268" y="785492"/>
          <a:ext cx="1264141" cy="12641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70CB1E-17C6-43FF-9EAE-98D81D7B3A3D}">
      <dsp:nvSpPr>
        <dsp:cNvPr id="0" name=""/>
        <dsp:cNvSpPr/>
      </dsp:nvSpPr>
      <dsp:spPr>
        <a:xfrm>
          <a:off x="8547675" y="1054900"/>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648401-744C-4F67-BCBE-E8CEA29D4B55}">
      <dsp:nvSpPr>
        <dsp:cNvPr id="0" name=""/>
        <dsp:cNvSpPr/>
      </dsp:nvSpPr>
      <dsp:spPr>
        <a:xfrm>
          <a:off x="7874157" y="244338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b="0" i="0" kern="1200" baseline="0"/>
            <a:t>Game Nights</a:t>
          </a:r>
          <a:endParaRPr lang="en-US" sz="2700" kern="1200"/>
        </a:p>
      </dsp:txBody>
      <dsp:txXfrm>
        <a:off x="7874157" y="2443382"/>
        <a:ext cx="2072362"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FA2E0-3B6D-4445-B3A1-B1D3C621D61C}">
      <dsp:nvSpPr>
        <dsp:cNvPr id="0" name=""/>
        <dsp:cNvSpPr/>
      </dsp:nvSpPr>
      <dsp:spPr>
        <a:xfrm>
          <a:off x="807720" y="1124"/>
          <a:ext cx="3230880" cy="115281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2688" tIns="292814" rIns="62688" bIns="292814" numCol="1" spcCol="1270" anchor="ctr" anchorCtr="0">
          <a:noAutofit/>
        </a:bodyPr>
        <a:lstStyle/>
        <a:p>
          <a:pPr marL="0" lvl="0" indent="0" algn="l" defTabSz="533400">
            <a:lnSpc>
              <a:spcPct val="90000"/>
            </a:lnSpc>
            <a:spcBef>
              <a:spcPct val="0"/>
            </a:spcBef>
            <a:spcAft>
              <a:spcPct val="35000"/>
            </a:spcAft>
            <a:buNone/>
          </a:pPr>
          <a:r>
            <a:rPr lang="en-US" sz="1200" kern="1200"/>
            <a:t>Continue to Learn</a:t>
          </a:r>
        </a:p>
      </dsp:txBody>
      <dsp:txXfrm>
        <a:off x="807720" y="1124"/>
        <a:ext cx="3230880" cy="1152810"/>
      </dsp:txXfrm>
    </dsp:sp>
    <dsp:sp modelId="{87753CB5-7776-4787-B3B4-E0EC16177C0F}">
      <dsp:nvSpPr>
        <dsp:cNvPr id="0" name=""/>
        <dsp:cNvSpPr/>
      </dsp:nvSpPr>
      <dsp:spPr>
        <a:xfrm>
          <a:off x="0" y="1124"/>
          <a:ext cx="807720" cy="115281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2742" tIns="113872" rIns="42742" bIns="113872" numCol="1" spcCol="1270" anchor="ctr" anchorCtr="0">
          <a:noAutofit/>
        </a:bodyPr>
        <a:lstStyle/>
        <a:p>
          <a:pPr marL="0" lvl="0" indent="0" algn="ctr" defTabSz="666750">
            <a:lnSpc>
              <a:spcPct val="90000"/>
            </a:lnSpc>
            <a:spcBef>
              <a:spcPct val="0"/>
            </a:spcBef>
            <a:spcAft>
              <a:spcPct val="35000"/>
            </a:spcAft>
            <a:buNone/>
          </a:pPr>
          <a:r>
            <a:rPr lang="en-US" sz="1500" kern="1200"/>
            <a:t>Continue</a:t>
          </a:r>
        </a:p>
      </dsp:txBody>
      <dsp:txXfrm>
        <a:off x="0" y="1124"/>
        <a:ext cx="807720" cy="1152810"/>
      </dsp:txXfrm>
    </dsp:sp>
    <dsp:sp modelId="{FA0F847B-CB87-4E79-B218-6FB81D77EB17}">
      <dsp:nvSpPr>
        <dsp:cNvPr id="0" name=""/>
        <dsp:cNvSpPr/>
      </dsp:nvSpPr>
      <dsp:spPr>
        <a:xfrm>
          <a:off x="807720" y="1223104"/>
          <a:ext cx="3230880" cy="1152810"/>
        </a:xfrm>
        <a:prstGeom prst="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2688" tIns="292814" rIns="62688" bIns="292814" numCol="1" spcCol="1270" anchor="ctr" anchorCtr="0">
          <a:noAutofit/>
        </a:bodyPr>
        <a:lstStyle/>
        <a:p>
          <a:pPr marL="0" lvl="0" indent="0" algn="l" defTabSz="533400">
            <a:lnSpc>
              <a:spcPct val="90000"/>
            </a:lnSpc>
            <a:spcBef>
              <a:spcPct val="0"/>
            </a:spcBef>
            <a:spcAft>
              <a:spcPct val="35000"/>
            </a:spcAft>
            <a:buNone/>
          </a:pPr>
          <a:r>
            <a:rPr lang="en-US" sz="1200" kern="1200"/>
            <a:t>Seek Out New Experiences</a:t>
          </a:r>
        </a:p>
      </dsp:txBody>
      <dsp:txXfrm>
        <a:off x="807720" y="1223104"/>
        <a:ext cx="3230880" cy="1152810"/>
      </dsp:txXfrm>
    </dsp:sp>
    <dsp:sp modelId="{8CD1F8E8-992C-4B12-8024-FCBFD96536F0}">
      <dsp:nvSpPr>
        <dsp:cNvPr id="0" name=""/>
        <dsp:cNvSpPr/>
      </dsp:nvSpPr>
      <dsp:spPr>
        <a:xfrm>
          <a:off x="0" y="1223104"/>
          <a:ext cx="807720" cy="1152810"/>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2742" tIns="113872" rIns="42742" bIns="113872" numCol="1" spcCol="1270" anchor="ctr" anchorCtr="0">
          <a:noAutofit/>
        </a:bodyPr>
        <a:lstStyle/>
        <a:p>
          <a:pPr marL="0" lvl="0" indent="0" algn="ctr" defTabSz="666750">
            <a:lnSpc>
              <a:spcPct val="90000"/>
            </a:lnSpc>
            <a:spcBef>
              <a:spcPct val="0"/>
            </a:spcBef>
            <a:spcAft>
              <a:spcPct val="35000"/>
            </a:spcAft>
            <a:buNone/>
          </a:pPr>
          <a:r>
            <a:rPr lang="en-US" sz="1500" kern="1200"/>
            <a:t>Seek Out</a:t>
          </a:r>
        </a:p>
      </dsp:txBody>
      <dsp:txXfrm>
        <a:off x="0" y="1223104"/>
        <a:ext cx="807720" cy="1152810"/>
      </dsp:txXfrm>
    </dsp:sp>
    <dsp:sp modelId="{C62F1BFF-FC81-4DB9-B6F1-D3025B90CB14}">
      <dsp:nvSpPr>
        <dsp:cNvPr id="0" name=""/>
        <dsp:cNvSpPr/>
      </dsp:nvSpPr>
      <dsp:spPr>
        <a:xfrm>
          <a:off x="807720" y="2445083"/>
          <a:ext cx="3230880" cy="1152810"/>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2688" tIns="292814" rIns="62688" bIns="292814" numCol="1" spcCol="1270" anchor="ctr" anchorCtr="0">
          <a:noAutofit/>
        </a:bodyPr>
        <a:lstStyle/>
        <a:p>
          <a:pPr marL="0" lvl="0" indent="0" algn="l" defTabSz="533400">
            <a:lnSpc>
              <a:spcPct val="90000"/>
            </a:lnSpc>
            <a:spcBef>
              <a:spcPct val="0"/>
            </a:spcBef>
            <a:spcAft>
              <a:spcPct val="35000"/>
            </a:spcAft>
            <a:buNone/>
          </a:pPr>
          <a:r>
            <a:rPr lang="en-US" sz="1200" kern="1200"/>
            <a:t>Do Your Part </a:t>
          </a:r>
        </a:p>
      </dsp:txBody>
      <dsp:txXfrm>
        <a:off x="807720" y="2445083"/>
        <a:ext cx="3230880" cy="1152810"/>
      </dsp:txXfrm>
    </dsp:sp>
    <dsp:sp modelId="{6A12E3B4-BFA3-41EF-A48F-B7DFE3707611}">
      <dsp:nvSpPr>
        <dsp:cNvPr id="0" name=""/>
        <dsp:cNvSpPr/>
      </dsp:nvSpPr>
      <dsp:spPr>
        <a:xfrm>
          <a:off x="0" y="2445083"/>
          <a:ext cx="807720" cy="1152810"/>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2742" tIns="113872" rIns="42742" bIns="113872" numCol="1" spcCol="1270" anchor="ctr" anchorCtr="0">
          <a:noAutofit/>
        </a:bodyPr>
        <a:lstStyle/>
        <a:p>
          <a:pPr marL="0" lvl="0" indent="0" algn="ctr" defTabSz="666750">
            <a:lnSpc>
              <a:spcPct val="90000"/>
            </a:lnSpc>
            <a:spcBef>
              <a:spcPct val="0"/>
            </a:spcBef>
            <a:spcAft>
              <a:spcPct val="35000"/>
            </a:spcAft>
            <a:buNone/>
          </a:pPr>
          <a:r>
            <a:rPr lang="en-US" sz="1500" kern="1200"/>
            <a:t>Do</a:t>
          </a:r>
        </a:p>
      </dsp:txBody>
      <dsp:txXfrm>
        <a:off x="0" y="2445083"/>
        <a:ext cx="807720" cy="11528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C04A8-3A51-4FC7-8B93-46D34545AA19}" type="datetimeFigureOut">
              <a:t>8/7/2024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C1EB8-CC45-46A9-AFB8-C82B18C7400B}" type="slidenum">
              <a:t>‹#›</a:t>
            </a:fld>
            <a:endParaRPr lang="en-US"/>
          </a:p>
        </p:txBody>
      </p:sp>
    </p:spTree>
    <p:extLst>
      <p:ext uri="{BB962C8B-B14F-4D97-AF65-F5344CB8AC3E}">
        <p14:creationId xmlns:p14="http://schemas.microsoft.com/office/powerpoint/2010/main" val="155485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it make you feel like everyone was welcome?</a:t>
            </a:r>
          </a:p>
          <a:p>
            <a:endParaRPr lang="en-US" dirty="0"/>
          </a:p>
          <a:p>
            <a:r>
              <a:rPr lang="en-US" dirty="0"/>
              <a:t>Were the people happy?  Why? </a:t>
            </a:r>
          </a:p>
        </p:txBody>
      </p:sp>
      <p:sp>
        <p:nvSpPr>
          <p:cNvPr id="4" name="Slide Number Placeholder 3"/>
          <p:cNvSpPr>
            <a:spLocks noGrp="1"/>
          </p:cNvSpPr>
          <p:nvPr>
            <p:ph type="sldNum" sz="quarter" idx="5"/>
          </p:nvPr>
        </p:nvSpPr>
        <p:spPr/>
        <p:txBody>
          <a:bodyPr/>
          <a:lstStyle/>
          <a:p>
            <a:fld id="{803C1EB8-CC45-46A9-AFB8-C82B18C7400B}" type="slidenum">
              <a:rPr lang="en-US" smtClean="0"/>
              <a:t>3</a:t>
            </a:fld>
            <a:endParaRPr lang="en-US"/>
          </a:p>
        </p:txBody>
      </p:sp>
    </p:spTree>
    <p:extLst>
      <p:ext uri="{BB962C8B-B14F-4D97-AF65-F5344CB8AC3E}">
        <p14:creationId xmlns:p14="http://schemas.microsoft.com/office/powerpoint/2010/main" val="2395574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D2583-FC33-E959-EEE0-D3379BAC9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FAD14-2491-17D7-C4E8-F98D0EB31D7D}"/>
              </a:ext>
            </a:extLst>
          </p:cNvPr>
          <p:cNvSpPr txBox="1">
            <a:spLocks noGrp="1"/>
          </p:cNvSpPr>
          <p:nvPr>
            <p:ph type="body" sz="quarter" idx="1"/>
          </p:nvPr>
        </p:nvSpPr>
        <p:spPr/>
        <p:txBody>
          <a:bodyPr/>
          <a:lstStyle/>
          <a:p>
            <a:pPr lvl="0"/>
            <a:r>
              <a:rPr lang="en-US" dirty="0">
                <a:latin typeface="Calibri" pitchFamily="34"/>
              </a:rPr>
              <a:t>Remind participants about reporting concerns of discrimination to any of these offices, University Police, and any employee on campus.</a:t>
            </a:r>
            <a:endParaRPr lang="en-US" dirty="0"/>
          </a:p>
        </p:txBody>
      </p:sp>
      <p:sp>
        <p:nvSpPr>
          <p:cNvPr id="4" name="Slide Number Placeholder 3">
            <a:extLst>
              <a:ext uri="{FF2B5EF4-FFF2-40B4-BE49-F238E27FC236}">
                <a16:creationId xmlns:a16="http://schemas.microsoft.com/office/drawing/2014/main" id="{802EFA28-73AF-3918-C092-B47D978FAAB2}"/>
              </a:ext>
            </a:extLst>
          </p:cNvPr>
          <p:cNvSpPr txBox="1"/>
          <p:nvPr/>
        </p:nvSpPr>
        <p:spPr>
          <a:xfrm>
            <a:off x="3970937" y="8829967"/>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2C1361A-4ACF-498D-9ABB-78DE645845F4}" type="slidenum">
              <a:t>25</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19148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university’s EE/EO policy on discrimination. It can be found within the Collected Rules and Regulations.</a:t>
            </a:r>
          </a:p>
          <a:p>
            <a:endParaRPr lang="en-US" dirty="0">
              <a:cs typeface="Calibri"/>
            </a:endParaRPr>
          </a:p>
          <a:p>
            <a:r>
              <a:rPr lang="en-US" dirty="0">
                <a:cs typeface="Calibri"/>
              </a:rPr>
              <a:t>Please take the time to read. </a:t>
            </a:r>
          </a:p>
        </p:txBody>
      </p:sp>
      <p:sp>
        <p:nvSpPr>
          <p:cNvPr id="4" name="Slide Number Placeholder 3"/>
          <p:cNvSpPr>
            <a:spLocks noGrp="1"/>
          </p:cNvSpPr>
          <p:nvPr>
            <p:ph type="sldNum" sz="quarter" idx="10"/>
          </p:nvPr>
        </p:nvSpPr>
        <p:spPr/>
        <p:txBody>
          <a:bodyPr/>
          <a:lstStyle/>
          <a:p>
            <a:fld id="{B7E4840F-F512-4984-B61F-857A892B5646}" type="slidenum">
              <a:rPr lang="en-US" smtClean="0"/>
              <a:t>6</a:t>
            </a:fld>
            <a:endParaRPr lang="en-US"/>
          </a:p>
        </p:txBody>
      </p:sp>
    </p:spTree>
    <p:extLst>
      <p:ext uri="{BB962C8B-B14F-4D97-AF65-F5344CB8AC3E}">
        <p14:creationId xmlns:p14="http://schemas.microsoft.com/office/powerpoint/2010/main" val="980429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A8BD5-5CCE-D461-AF86-D725A727333D}"/>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F7EDE0DB-FEEA-6B18-0D6E-15A558D28F23}"/>
              </a:ext>
            </a:extLst>
          </p:cNvPr>
          <p:cNvSpPr txBox="1">
            <a:spLocks noGrp="1"/>
          </p:cNvSpPr>
          <p:nvPr>
            <p:ph type="body" sz="quarter" idx="1"/>
          </p:nvPr>
        </p:nvSpPr>
        <p:spPr/>
        <p:txBody>
          <a:bodyPr/>
          <a:lstStyle/>
          <a:p>
            <a:pPr lvl="0"/>
            <a:r>
              <a:rPr lang="en-US" dirty="0">
                <a:latin typeface="Calibri" pitchFamily="34"/>
              </a:rPr>
              <a:t>The office of Equity and Title IX receives and addresses complaints and issues of discrimination and harassment on campus and in places where university business is conducted.</a:t>
            </a:r>
          </a:p>
          <a:p>
            <a:pPr lvl="0"/>
            <a:endParaRPr lang="en-US" dirty="0">
              <a:latin typeface="Calibri" pitchFamily="34"/>
            </a:endParaRPr>
          </a:p>
          <a:p>
            <a:pPr lvl="0"/>
            <a:r>
              <a:rPr lang="en-US" dirty="0">
                <a:latin typeface="Calibri" pitchFamily="34"/>
              </a:rPr>
              <a:t>Basically, it states that we, at S&amp;T, value people’s authentic selves within the context of what our laws state as equity and fairness. I recommend that you visit the mission statement and values to get an institutional viewpoint.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clarification, or if you or anyone you know has experienced discrimination on campus or while participating in a campus event, you may seek assistance or make a report through these avenues: online, by phone, or in-person. Alternatively, you may report to University Police.</a:t>
            </a:r>
          </a:p>
        </p:txBody>
      </p:sp>
      <p:sp>
        <p:nvSpPr>
          <p:cNvPr id="4" name="Slide Number Placeholder 3"/>
          <p:cNvSpPr>
            <a:spLocks noGrp="1"/>
          </p:cNvSpPr>
          <p:nvPr>
            <p:ph type="sldNum" sz="quarter" idx="5"/>
          </p:nvPr>
        </p:nvSpPr>
        <p:spPr/>
        <p:txBody>
          <a:bodyPr/>
          <a:lstStyle/>
          <a:p>
            <a:fld id="{2D42CB18-3CDA-9641-86CF-E84D6A9849BC}" type="slidenum">
              <a:rPr lang="en-US" smtClean="0"/>
              <a:t>8</a:t>
            </a:fld>
            <a:endParaRPr lang="en-US"/>
          </a:p>
        </p:txBody>
      </p:sp>
    </p:spTree>
    <p:extLst>
      <p:ext uri="{BB962C8B-B14F-4D97-AF65-F5344CB8AC3E}">
        <p14:creationId xmlns:p14="http://schemas.microsoft.com/office/powerpoint/2010/main" val="1139098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C1EB8-CC45-46A9-AFB8-C82B18C7400B}" type="slidenum">
              <a:rPr lang="en-US" smtClean="0"/>
              <a:t>17</a:t>
            </a:fld>
            <a:endParaRPr lang="en-US"/>
          </a:p>
        </p:txBody>
      </p:sp>
    </p:spTree>
    <p:extLst>
      <p:ext uri="{BB962C8B-B14F-4D97-AF65-F5344CB8AC3E}">
        <p14:creationId xmlns:p14="http://schemas.microsoft.com/office/powerpoint/2010/main" val="3358709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C1EB8-CC45-46A9-AFB8-C82B18C7400B}" type="slidenum">
              <a:rPr lang="en-US" smtClean="0"/>
              <a:t>18</a:t>
            </a:fld>
            <a:endParaRPr lang="en-US"/>
          </a:p>
        </p:txBody>
      </p:sp>
    </p:spTree>
    <p:extLst>
      <p:ext uri="{BB962C8B-B14F-4D97-AF65-F5344CB8AC3E}">
        <p14:creationId xmlns:p14="http://schemas.microsoft.com/office/powerpoint/2010/main" val="3116522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 Missing:</a:t>
            </a:r>
          </a:p>
          <a:p>
            <a:endParaRPr lang="en-US" dirty="0"/>
          </a:p>
          <a:p>
            <a:r>
              <a:rPr lang="en-US" dirty="0"/>
              <a:t>Marital Status</a:t>
            </a:r>
          </a:p>
          <a:p>
            <a:r>
              <a:rPr lang="en-US" dirty="0"/>
              <a:t>Birth Order</a:t>
            </a:r>
          </a:p>
          <a:p>
            <a:r>
              <a:rPr lang="en-US" dirty="0"/>
              <a:t>Parenting status (children or no children)</a:t>
            </a:r>
          </a:p>
          <a:p>
            <a:r>
              <a:rPr lang="en-US" dirty="0"/>
              <a:t>Body Size</a:t>
            </a:r>
          </a:p>
        </p:txBody>
      </p:sp>
      <p:sp>
        <p:nvSpPr>
          <p:cNvPr id="4" name="Slide Number Placeholder 3"/>
          <p:cNvSpPr>
            <a:spLocks noGrp="1"/>
          </p:cNvSpPr>
          <p:nvPr>
            <p:ph type="sldNum" sz="quarter" idx="5"/>
          </p:nvPr>
        </p:nvSpPr>
        <p:spPr/>
        <p:txBody>
          <a:bodyPr/>
          <a:lstStyle/>
          <a:p>
            <a:fld id="{803C1EB8-CC45-46A9-AFB8-C82B18C7400B}" type="slidenum">
              <a:rPr lang="en-US" smtClean="0"/>
              <a:t>20</a:t>
            </a:fld>
            <a:endParaRPr lang="en-US"/>
          </a:p>
        </p:txBody>
      </p:sp>
    </p:spTree>
    <p:extLst>
      <p:ext uri="{BB962C8B-B14F-4D97-AF65-F5344CB8AC3E}">
        <p14:creationId xmlns:p14="http://schemas.microsoft.com/office/powerpoint/2010/main" val="94801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a:t>
            </a:r>
          </a:p>
        </p:txBody>
      </p:sp>
      <p:sp>
        <p:nvSpPr>
          <p:cNvPr id="4" name="Slide Number Placeholder 3"/>
          <p:cNvSpPr>
            <a:spLocks noGrp="1"/>
          </p:cNvSpPr>
          <p:nvPr>
            <p:ph type="sldNum" sz="quarter" idx="5"/>
          </p:nvPr>
        </p:nvSpPr>
        <p:spPr/>
        <p:txBody>
          <a:bodyPr/>
          <a:lstStyle/>
          <a:p>
            <a:fld id="{803C1EB8-CC45-46A9-AFB8-C82B18C7400B}" type="slidenum">
              <a:rPr lang="en-US" smtClean="0"/>
              <a:t>22</a:t>
            </a:fld>
            <a:endParaRPr lang="en-US"/>
          </a:p>
        </p:txBody>
      </p:sp>
    </p:spTree>
    <p:extLst>
      <p:ext uri="{BB962C8B-B14F-4D97-AF65-F5344CB8AC3E}">
        <p14:creationId xmlns:p14="http://schemas.microsoft.com/office/powerpoint/2010/main" val="1770908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D2583-FC33-E959-EEE0-D3379BAC9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FAD14-2491-17D7-C4E8-F98D0EB31D7D}"/>
              </a:ext>
            </a:extLst>
          </p:cNvPr>
          <p:cNvSpPr txBox="1">
            <a:spLocks noGrp="1"/>
          </p:cNvSpPr>
          <p:nvPr>
            <p:ph type="body" sz="quarter" idx="1"/>
          </p:nvPr>
        </p:nvSpPr>
        <p:spPr/>
        <p:txBody>
          <a:bodyPr/>
          <a:lstStyle/>
          <a:p>
            <a:pPr lvl="0"/>
            <a:r>
              <a:rPr lang="en-US" dirty="0">
                <a:latin typeface="Calibri" pitchFamily="34"/>
              </a:rPr>
              <a:t>Remind participants about reporting concerns of discrimination to any of these offices, University Police, and any employee on campus.</a:t>
            </a:r>
            <a:endParaRPr lang="en-US" dirty="0"/>
          </a:p>
        </p:txBody>
      </p:sp>
      <p:sp>
        <p:nvSpPr>
          <p:cNvPr id="4" name="Slide Number Placeholder 3">
            <a:extLst>
              <a:ext uri="{FF2B5EF4-FFF2-40B4-BE49-F238E27FC236}">
                <a16:creationId xmlns:a16="http://schemas.microsoft.com/office/drawing/2014/main" id="{802EFA28-73AF-3918-C092-B47D978FAAB2}"/>
              </a:ext>
            </a:extLst>
          </p:cNvPr>
          <p:cNvSpPr txBox="1"/>
          <p:nvPr/>
        </p:nvSpPr>
        <p:spPr>
          <a:xfrm>
            <a:off x="3970937" y="8829967"/>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2C1361A-4ACF-498D-9ABB-78DE645845F4}" type="slidenum">
              <a:t>24</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2670794-D6EC-21AB-CA51-EDDB20470900}"/>
              </a:ext>
            </a:extLst>
          </p:cNvPr>
          <p:cNvSpPr/>
          <p:nvPr/>
        </p:nvSpPr>
        <p:spPr>
          <a:xfrm>
            <a:off x="-50278" y="6245765"/>
            <a:ext cx="12242279" cy="624656"/>
          </a:xfrm>
          <a:prstGeom prst="rect">
            <a:avLst/>
          </a:prstGeom>
          <a:solidFill>
            <a:srgbClr val="154734"/>
          </a:solidFill>
          <a:ln cap="flat">
            <a:noFill/>
            <a:prstDash val="solid"/>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2BF44"/>
              </a:solidFill>
              <a:uFillTx/>
              <a:latin typeface="Arial" pitchFamily="34"/>
            </a:endParaRPr>
          </a:p>
        </p:txBody>
      </p:sp>
      <p:sp>
        <p:nvSpPr>
          <p:cNvPr id="3" name="Content Placeholder 2">
            <a:extLst>
              <a:ext uri="{FF2B5EF4-FFF2-40B4-BE49-F238E27FC236}">
                <a16:creationId xmlns:a16="http://schemas.microsoft.com/office/drawing/2014/main" id="{DF5F8576-EE2D-AB82-2216-D3AD3D2A128E}"/>
              </a:ext>
            </a:extLst>
          </p:cNvPr>
          <p:cNvSpPr txBox="1">
            <a:spLocks noGrp="1"/>
          </p:cNvSpPr>
          <p:nvPr>
            <p:ph idx="4294967295"/>
          </p:nvPr>
        </p:nvSpPr>
        <p:spPr>
          <a:xfrm>
            <a:off x="524257" y="1755648"/>
            <a:ext cx="3425951" cy="4120896"/>
          </a:xfrm>
        </p:spPr>
        <p:txBody>
          <a:bodyPr lIns="0" tIns="0" rIns="0" bIns="0"/>
          <a:lstStyle>
            <a:lvl1pPr>
              <a:defRPr/>
            </a:lvl1pPr>
            <a:lvl2pPr marL="457189" indent="-446606">
              <a:defRPr/>
            </a:lvl2pPr>
            <a:lvl3pPr marL="766210" indent="-340769">
              <a:spcAft>
                <a:spcPts val="500"/>
              </a:spcAft>
              <a:defRPr/>
            </a:lvl3pPr>
            <a:lvl4pPr marL="999035" indent="-237054">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7ED3A68-EDAC-36BB-D4A8-AFB9DD0428DF}"/>
              </a:ext>
            </a:extLst>
          </p:cNvPr>
          <p:cNvSpPr txBox="1">
            <a:spLocks noGrp="1"/>
          </p:cNvSpPr>
          <p:nvPr>
            <p:ph type="sldNum" sz="quarter" idx="8"/>
          </p:nvPr>
        </p:nvSpPr>
        <p:spPr>
          <a:xfrm>
            <a:off x="11773192" y="6376744"/>
            <a:ext cx="315845" cy="365125"/>
          </a:xfrm>
        </p:spPr>
        <p:txBody>
          <a:bodyPr/>
          <a:lstStyle>
            <a:lvl1pPr>
              <a:defRPr>
                <a:solidFill>
                  <a:srgbClr val="B2B4B2"/>
                </a:solidFill>
              </a:defRPr>
            </a:lvl1pPr>
          </a:lstStyle>
          <a:p>
            <a:pPr lvl="0"/>
            <a:fld id="{515A6374-249F-454A-9705-F215DEF656FE}" type="slidenum">
              <a:t>‹#›</a:t>
            </a:fld>
            <a:endParaRPr lang="en-US"/>
          </a:p>
        </p:txBody>
      </p:sp>
      <p:sp>
        <p:nvSpPr>
          <p:cNvPr id="5" name="Footer Placeholder 4">
            <a:extLst>
              <a:ext uri="{FF2B5EF4-FFF2-40B4-BE49-F238E27FC236}">
                <a16:creationId xmlns:a16="http://schemas.microsoft.com/office/drawing/2014/main" id="{28574D9A-687D-00B8-0D60-8FFD3D64F5A5}"/>
              </a:ext>
            </a:extLst>
          </p:cNvPr>
          <p:cNvSpPr txBox="1">
            <a:spLocks noGrp="1"/>
          </p:cNvSpPr>
          <p:nvPr>
            <p:ph type="ftr" sz="quarter" idx="9"/>
          </p:nvPr>
        </p:nvSpPr>
        <p:spPr>
          <a:xfrm>
            <a:off x="1865376" y="6314675"/>
            <a:ext cx="7741200" cy="486839"/>
          </a:xfrm>
          <a:prstGeom prst="rect">
            <a:avLst/>
          </a:prstGeom>
          <a:noFill/>
          <a:ln>
            <a:noFill/>
          </a:ln>
        </p:spPr>
        <p:txBody>
          <a:bodyPr vert="horz" wrap="square" lIns="91440" tIns="45720" rIns="91440" bIns="4572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pitchFamily="2"/>
              </a:defRPr>
            </a:lvl1pPr>
          </a:lstStyle>
          <a:p>
            <a:pPr lvl="0"/>
            <a:r>
              <a:rPr lang="en-US"/>
              <a:t>Missouri University of Science and Technology</a:t>
            </a:r>
          </a:p>
        </p:txBody>
      </p:sp>
      <p:pic>
        <p:nvPicPr>
          <p:cNvPr id="6" name="Picture 15">
            <a:extLst>
              <a:ext uri="{FF2B5EF4-FFF2-40B4-BE49-F238E27FC236}">
                <a16:creationId xmlns:a16="http://schemas.microsoft.com/office/drawing/2014/main" id="{E2055D52-324F-4CA1-3411-30ADFBF8ED1F}"/>
              </a:ext>
            </a:extLst>
          </p:cNvPr>
          <p:cNvPicPr>
            <a:picLocks noChangeAspect="1"/>
          </p:cNvPicPr>
          <p:nvPr/>
        </p:nvPicPr>
        <p:blipFill>
          <a:blip r:embed="rId2"/>
          <a:srcRect/>
          <a:stretch>
            <a:fillRect/>
          </a:stretch>
        </p:blipFill>
        <p:spPr>
          <a:xfrm>
            <a:off x="524257" y="5885090"/>
            <a:ext cx="983308" cy="983308"/>
          </a:xfrm>
          <a:prstGeom prst="rect">
            <a:avLst/>
          </a:prstGeom>
          <a:noFill/>
          <a:ln cap="flat">
            <a:noFill/>
          </a:ln>
        </p:spPr>
      </p:pic>
      <p:sp>
        <p:nvSpPr>
          <p:cNvPr id="7" name="Content Placeholder 8">
            <a:extLst>
              <a:ext uri="{FF2B5EF4-FFF2-40B4-BE49-F238E27FC236}">
                <a16:creationId xmlns:a16="http://schemas.microsoft.com/office/drawing/2014/main" id="{F947AC01-DA14-1B79-0575-22AA5566F534}"/>
              </a:ext>
            </a:extLst>
          </p:cNvPr>
          <p:cNvSpPr txBox="1">
            <a:spLocks noGrp="1"/>
          </p:cNvSpPr>
          <p:nvPr>
            <p:ph idx="4294967295"/>
          </p:nvPr>
        </p:nvSpPr>
        <p:spPr>
          <a:xfrm>
            <a:off x="4315968" y="1755648"/>
            <a:ext cx="7351776" cy="412089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87F45AF-8F77-2C24-6D65-436C651E291B}"/>
              </a:ext>
            </a:extLst>
          </p:cNvPr>
          <p:cNvSpPr txBox="1">
            <a:spLocks noGrp="1"/>
          </p:cNvSpPr>
          <p:nvPr>
            <p:ph type="title"/>
          </p:nvPr>
        </p:nvSpPr>
        <p:spPr>
          <a:xfrm>
            <a:off x="524257" y="365126"/>
            <a:ext cx="11143487" cy="532180"/>
          </a:xfrm>
        </p:spPr>
        <p:txBody>
          <a:bodyPr lIns="0" tIns="0" rIns="0" bIns="0" anchor="t">
            <a:noAutofit/>
          </a:bodyPr>
          <a:lstStyle>
            <a:lvl1pPr>
              <a:defRPr sz="4000" b="1">
                <a:latin typeface="Franklin Gothic Demi" pitchFamily="34"/>
              </a:defRPr>
            </a:lvl1pPr>
          </a:lstStyle>
          <a:p>
            <a:pPr lvl="0"/>
            <a:r>
              <a:rPr lang="en-US"/>
              <a:t>Click to edit Master title style</a:t>
            </a:r>
          </a:p>
        </p:txBody>
      </p:sp>
      <p:sp>
        <p:nvSpPr>
          <p:cNvPr id="9" name="Subtitle 2">
            <a:extLst>
              <a:ext uri="{FF2B5EF4-FFF2-40B4-BE49-F238E27FC236}">
                <a16:creationId xmlns:a16="http://schemas.microsoft.com/office/drawing/2014/main" id="{63ADB498-2108-2C59-620D-66F19249FDAE}"/>
              </a:ext>
            </a:extLst>
          </p:cNvPr>
          <p:cNvSpPr txBox="1">
            <a:spLocks noGrp="1"/>
          </p:cNvSpPr>
          <p:nvPr>
            <p:ph type="subTitle" idx="4294967295"/>
          </p:nvPr>
        </p:nvSpPr>
        <p:spPr>
          <a:xfrm>
            <a:off x="524257" y="982505"/>
            <a:ext cx="11143487" cy="408919"/>
          </a:xfrm>
        </p:spPr>
        <p:txBody>
          <a:bodyPr lIns="0" tIns="0" rIns="0" bIns="0">
            <a:noAutofit/>
          </a:bodyPr>
          <a:lstStyle>
            <a:lvl1pPr>
              <a:spcBef>
                <a:spcPts val="400"/>
              </a:spcBef>
              <a:spcAft>
                <a:spcPts val="400"/>
              </a:spcAft>
              <a:buNone/>
              <a:defRPr>
                <a:latin typeface="Franklin Gothic Medium" pitchFamily="34"/>
              </a:defRPr>
            </a:lvl1pPr>
          </a:lstStyle>
          <a:p>
            <a:pPr lvl="0"/>
            <a:r>
              <a:rPr lang="en-US"/>
              <a:t>Click to edit Master subtitle style</a:t>
            </a:r>
          </a:p>
        </p:txBody>
      </p:sp>
    </p:spTree>
    <p:extLst>
      <p:ext uri="{BB962C8B-B14F-4D97-AF65-F5344CB8AC3E}">
        <p14:creationId xmlns:p14="http://schemas.microsoft.com/office/powerpoint/2010/main" val="225754312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154734"/>
        </a:solidFill>
        <a:effectLst/>
      </p:bgPr>
    </p:bg>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2E4CFE35-D43F-F535-63A9-FBE2950695C9}"/>
              </a:ext>
            </a:extLst>
          </p:cNvPr>
          <p:cNvSpPr txBox="1">
            <a:spLocks noGrp="1"/>
          </p:cNvSpPr>
          <p:nvPr>
            <p:ph type="pic" idx="4294967295"/>
          </p:nvPr>
        </p:nvSpPr>
        <p:spPr>
          <a:xfrm>
            <a:off x="8059753" y="1"/>
            <a:ext cx="4132247" cy="6857999"/>
          </a:xfrm>
        </p:spPr>
        <p:txBody>
          <a:bodyPr anchor="ctr" anchorCtr="1"/>
          <a:lstStyle>
            <a:lvl1pPr algn="ctr">
              <a:buNone/>
              <a:defRPr>
                <a:solidFill>
                  <a:srgbClr val="72BF44"/>
                </a:solidFill>
                <a:latin typeface="Arial" pitchFamily="34"/>
              </a:defRPr>
            </a:lvl1pPr>
          </a:lstStyle>
          <a:p>
            <a:pPr lvl="0"/>
            <a:r>
              <a:rPr lang="en-US"/>
              <a:t>Click icon to add picture</a:t>
            </a:r>
          </a:p>
        </p:txBody>
      </p:sp>
      <p:sp>
        <p:nvSpPr>
          <p:cNvPr id="3" name="Title 1">
            <a:extLst>
              <a:ext uri="{FF2B5EF4-FFF2-40B4-BE49-F238E27FC236}">
                <a16:creationId xmlns:a16="http://schemas.microsoft.com/office/drawing/2014/main" id="{F8668636-C89F-72D7-23B3-3721FC43710E}"/>
              </a:ext>
            </a:extLst>
          </p:cNvPr>
          <p:cNvSpPr txBox="1">
            <a:spLocks noGrp="1"/>
          </p:cNvSpPr>
          <p:nvPr>
            <p:ph type="title"/>
          </p:nvPr>
        </p:nvSpPr>
        <p:spPr>
          <a:xfrm>
            <a:off x="499872" y="1743456"/>
            <a:ext cx="7238877" cy="2387595"/>
          </a:xfrm>
        </p:spPr>
        <p:txBody>
          <a:bodyPr lIns="0" tIns="0" rIns="0" bIns="0" anchor="b">
            <a:noAutofit/>
          </a:bodyPr>
          <a:lstStyle>
            <a:lvl1pPr>
              <a:defRPr>
                <a:solidFill>
                  <a:srgbClr val="BFD730"/>
                </a:solidFill>
              </a:defRPr>
            </a:lvl1pPr>
          </a:lstStyle>
          <a:p>
            <a:pPr lvl="0"/>
            <a:r>
              <a:rPr lang="en-US"/>
              <a:t>Click to edit Master title style</a:t>
            </a:r>
          </a:p>
        </p:txBody>
      </p:sp>
      <p:sp>
        <p:nvSpPr>
          <p:cNvPr id="4" name="Subtitle 2">
            <a:extLst>
              <a:ext uri="{FF2B5EF4-FFF2-40B4-BE49-F238E27FC236}">
                <a16:creationId xmlns:a16="http://schemas.microsoft.com/office/drawing/2014/main" id="{4F60573A-D9D1-3A22-26C1-6847873C48D8}"/>
              </a:ext>
            </a:extLst>
          </p:cNvPr>
          <p:cNvSpPr txBox="1">
            <a:spLocks noGrp="1"/>
          </p:cNvSpPr>
          <p:nvPr>
            <p:ph type="subTitle" idx="4294967295"/>
          </p:nvPr>
        </p:nvSpPr>
        <p:spPr>
          <a:xfrm>
            <a:off x="504431" y="4277831"/>
            <a:ext cx="7238877" cy="660416"/>
          </a:xfrm>
        </p:spPr>
        <p:txBody>
          <a:bodyPr lIns="0" tIns="0" rIns="0" bIns="0">
            <a:noAutofit/>
          </a:bodyPr>
          <a:lstStyle>
            <a:lvl1pPr>
              <a:spcBef>
                <a:spcPts val="400"/>
              </a:spcBef>
              <a:spcAft>
                <a:spcPts val="400"/>
              </a:spcAft>
              <a:buNone/>
              <a:defRPr>
                <a:solidFill>
                  <a:srgbClr val="BFD730"/>
                </a:solidFill>
                <a:latin typeface="Franklin Gothic Medium" pitchFamily="34"/>
              </a:defRPr>
            </a:lvl1pPr>
          </a:lstStyle>
          <a:p>
            <a:pPr lvl="0"/>
            <a:r>
              <a:rPr lang="en-US"/>
              <a:t>Click to edit Master subtitle style</a:t>
            </a:r>
          </a:p>
        </p:txBody>
      </p:sp>
      <p:sp>
        <p:nvSpPr>
          <p:cNvPr id="5" name="Slide Number Placeholder 5">
            <a:extLst>
              <a:ext uri="{FF2B5EF4-FFF2-40B4-BE49-F238E27FC236}">
                <a16:creationId xmlns:a16="http://schemas.microsoft.com/office/drawing/2014/main" id="{9B20485F-7C33-11E4-0466-D6D206746135}"/>
              </a:ext>
            </a:extLst>
          </p:cNvPr>
          <p:cNvSpPr txBox="1">
            <a:spLocks noGrp="1"/>
          </p:cNvSpPr>
          <p:nvPr>
            <p:ph type="sldNum" sz="quarter" idx="8"/>
          </p:nvPr>
        </p:nvSpPr>
        <p:spPr>
          <a:xfrm>
            <a:off x="5000121" y="6334925"/>
            <a:ext cx="2743200" cy="158496"/>
          </a:xfrm>
        </p:spPr>
        <p:txBody>
          <a:bodyPr lIns="0" tIns="0" rIns="0" bIns="0" anchor="t"/>
          <a:lstStyle>
            <a:lvl1pPr>
              <a:defRPr>
                <a:solidFill>
                  <a:srgbClr val="B2B4B2"/>
                </a:solidFill>
              </a:defRPr>
            </a:lvl1pPr>
          </a:lstStyle>
          <a:p>
            <a:pPr lvl="0"/>
            <a:fld id="{75A56BA8-8266-47BD-A132-4753687DF8A3}" type="slidenum">
              <a:t>‹#›</a:t>
            </a:fld>
            <a:endParaRPr lang="en-US"/>
          </a:p>
        </p:txBody>
      </p:sp>
      <p:sp>
        <p:nvSpPr>
          <p:cNvPr id="6" name="Footer Placeholder 4">
            <a:extLst>
              <a:ext uri="{FF2B5EF4-FFF2-40B4-BE49-F238E27FC236}">
                <a16:creationId xmlns:a16="http://schemas.microsoft.com/office/drawing/2014/main" id="{4C886585-C3D9-6B71-DE55-A74A326F6E95}"/>
              </a:ext>
            </a:extLst>
          </p:cNvPr>
          <p:cNvSpPr txBox="1">
            <a:spLocks noGrp="1"/>
          </p:cNvSpPr>
          <p:nvPr>
            <p:ph type="ftr" sz="quarter" idx="9"/>
          </p:nvPr>
        </p:nvSpPr>
        <p:spPr>
          <a:xfrm>
            <a:off x="1871203" y="243950"/>
            <a:ext cx="3607197" cy="486839"/>
          </a:xfrm>
          <a:prstGeom prst="rect">
            <a:avLst/>
          </a:prstGeom>
          <a:noFill/>
          <a:ln>
            <a:noFill/>
          </a:ln>
        </p:spPr>
        <p:txBody>
          <a:bodyPr vert="horz" wrap="square" lIns="0" tIns="0" rIns="0" bIns="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pitchFamily="2"/>
              </a:defRPr>
            </a:lvl1pPr>
          </a:lstStyle>
          <a:p>
            <a:pPr lvl="0"/>
            <a:r>
              <a:rPr lang="en-US"/>
              <a:t>Missouri University of Science and Technology</a:t>
            </a:r>
          </a:p>
        </p:txBody>
      </p:sp>
      <p:pic>
        <p:nvPicPr>
          <p:cNvPr id="7" name="Picture 15">
            <a:extLst>
              <a:ext uri="{FF2B5EF4-FFF2-40B4-BE49-F238E27FC236}">
                <a16:creationId xmlns:a16="http://schemas.microsoft.com/office/drawing/2014/main" id="{FC9F1683-572B-41C8-E8D9-E0BA1A8E04C2}"/>
              </a:ext>
            </a:extLst>
          </p:cNvPr>
          <p:cNvPicPr>
            <a:picLocks noChangeAspect="1"/>
          </p:cNvPicPr>
          <p:nvPr/>
        </p:nvPicPr>
        <p:blipFill>
          <a:blip r:embed="rId2"/>
          <a:srcRect/>
          <a:stretch>
            <a:fillRect/>
          </a:stretch>
        </p:blipFill>
        <p:spPr>
          <a:xfrm>
            <a:off x="524257" y="1"/>
            <a:ext cx="1050340" cy="1050340"/>
          </a:xfrm>
          <a:prstGeom prst="rect">
            <a:avLst/>
          </a:prstGeom>
          <a:solidFill>
            <a:srgbClr val="72BF44"/>
          </a:solidFill>
          <a:ln cap="flat">
            <a:noFill/>
          </a:ln>
        </p:spPr>
      </p:pic>
      <p:sp>
        <p:nvSpPr>
          <p:cNvPr id="8" name="Text Placeholder 15">
            <a:extLst>
              <a:ext uri="{FF2B5EF4-FFF2-40B4-BE49-F238E27FC236}">
                <a16:creationId xmlns:a16="http://schemas.microsoft.com/office/drawing/2014/main" id="{BE6D4F64-F671-927D-0454-29ECAD1C9DD3}"/>
              </a:ext>
            </a:extLst>
          </p:cNvPr>
          <p:cNvSpPr txBox="1">
            <a:spLocks noGrp="1"/>
          </p:cNvSpPr>
          <p:nvPr>
            <p:ph type="body" idx="4294967295"/>
          </p:nvPr>
        </p:nvSpPr>
        <p:spPr>
          <a:xfrm>
            <a:off x="504431" y="5497957"/>
            <a:ext cx="7242048" cy="377952"/>
          </a:xfrm>
        </p:spPr>
        <p:txBody>
          <a:bodyPr lIns="0" tIns="0" rIns="0" bIns="0">
            <a:noAutofit/>
          </a:bodyPr>
          <a:lstStyle>
            <a:lvl1pPr>
              <a:buNone/>
              <a:defRPr>
                <a:solidFill>
                  <a:srgbClr val="FFFFFF"/>
                </a:solidFill>
              </a:defRPr>
            </a:lvl1pPr>
          </a:lstStyle>
          <a:p>
            <a:pPr lvl="0"/>
            <a:r>
              <a:rPr lang="en-US"/>
              <a:t>Month XX, 2022</a:t>
            </a:r>
          </a:p>
        </p:txBody>
      </p:sp>
    </p:spTree>
    <p:extLst>
      <p:ext uri="{BB962C8B-B14F-4D97-AF65-F5344CB8AC3E}">
        <p14:creationId xmlns:p14="http://schemas.microsoft.com/office/powerpoint/2010/main" val="16415263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54734"/>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243367A-01FE-3982-FDC5-7FFB88423073}"/>
              </a:ext>
            </a:extLst>
          </p:cNvPr>
          <p:cNvSpPr txBox="1">
            <a:spLocks noGrp="1"/>
          </p:cNvSpPr>
          <p:nvPr>
            <p:ph type="sldNum" sz="quarter" idx="8"/>
          </p:nvPr>
        </p:nvSpPr>
        <p:spPr>
          <a:xfrm>
            <a:off x="8601151" y="6500506"/>
            <a:ext cx="2743200" cy="157471"/>
          </a:xfrm>
        </p:spPr>
        <p:txBody>
          <a:bodyPr lIns="0" tIns="0" rIns="0" bIns="0" anchor="t"/>
          <a:lstStyle>
            <a:lvl1pPr>
              <a:defRPr>
                <a:solidFill>
                  <a:srgbClr val="FFFFFF"/>
                </a:solidFill>
              </a:defRPr>
            </a:lvl1pPr>
          </a:lstStyle>
          <a:p>
            <a:pPr lvl="0"/>
            <a:fld id="{0BD95776-E936-4CAF-A20A-AFBD3D6A7A9A}" type="slidenum">
              <a:t>‹#›</a:t>
            </a:fld>
            <a:endParaRPr lang="en-US"/>
          </a:p>
        </p:txBody>
      </p:sp>
      <p:sp>
        <p:nvSpPr>
          <p:cNvPr id="3" name="Footer Placeholder 4">
            <a:extLst>
              <a:ext uri="{FF2B5EF4-FFF2-40B4-BE49-F238E27FC236}">
                <a16:creationId xmlns:a16="http://schemas.microsoft.com/office/drawing/2014/main" id="{3B061408-5559-B0B1-63F1-942329084BB6}"/>
              </a:ext>
            </a:extLst>
          </p:cNvPr>
          <p:cNvSpPr txBox="1">
            <a:spLocks noGrp="1"/>
          </p:cNvSpPr>
          <p:nvPr>
            <p:ph type="ftr" sz="quarter" idx="9"/>
          </p:nvPr>
        </p:nvSpPr>
        <p:spPr>
          <a:xfrm>
            <a:off x="520353" y="1617586"/>
            <a:ext cx="10826496" cy="486839"/>
          </a:xfrm>
          <a:prstGeom prst="rect">
            <a:avLst/>
          </a:prstGeom>
          <a:noFill/>
          <a:ln>
            <a:noFill/>
          </a:ln>
        </p:spPr>
        <p:txBody>
          <a:bodyPr vert="horz" wrap="square" lIns="0" tIns="0" rIns="0" bIns="0" anchor="b"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pitchFamily="2"/>
              </a:defRPr>
            </a:lvl1pPr>
          </a:lstStyle>
          <a:p>
            <a:pPr lvl="0"/>
            <a:r>
              <a:rPr lang="en-US"/>
              <a:t>Missouri University of Science and Technology</a:t>
            </a:r>
          </a:p>
        </p:txBody>
      </p:sp>
      <p:pic>
        <p:nvPicPr>
          <p:cNvPr id="4" name="Picture 15">
            <a:extLst>
              <a:ext uri="{FF2B5EF4-FFF2-40B4-BE49-F238E27FC236}">
                <a16:creationId xmlns:a16="http://schemas.microsoft.com/office/drawing/2014/main" id="{211F29AE-33B4-850B-FA01-2F47BCB8180D}"/>
              </a:ext>
            </a:extLst>
          </p:cNvPr>
          <p:cNvPicPr>
            <a:picLocks noChangeAspect="1"/>
          </p:cNvPicPr>
          <p:nvPr/>
        </p:nvPicPr>
        <p:blipFill>
          <a:blip r:embed="rId2"/>
          <a:srcRect/>
          <a:stretch>
            <a:fillRect/>
          </a:stretch>
        </p:blipFill>
        <p:spPr>
          <a:xfrm>
            <a:off x="10363627" y="1"/>
            <a:ext cx="980724" cy="980724"/>
          </a:xfrm>
          <a:prstGeom prst="rect">
            <a:avLst/>
          </a:prstGeom>
          <a:noFill/>
          <a:ln cap="flat">
            <a:noFill/>
          </a:ln>
        </p:spPr>
      </p:pic>
      <p:sp>
        <p:nvSpPr>
          <p:cNvPr id="5" name="Text Placeholder 15">
            <a:extLst>
              <a:ext uri="{FF2B5EF4-FFF2-40B4-BE49-F238E27FC236}">
                <a16:creationId xmlns:a16="http://schemas.microsoft.com/office/drawing/2014/main" id="{D43AB605-1146-2133-75A1-36675810A69D}"/>
              </a:ext>
            </a:extLst>
          </p:cNvPr>
          <p:cNvSpPr txBox="1">
            <a:spLocks noGrp="1"/>
          </p:cNvSpPr>
          <p:nvPr>
            <p:ph type="body" idx="4294967295"/>
          </p:nvPr>
        </p:nvSpPr>
        <p:spPr>
          <a:xfrm>
            <a:off x="520353" y="5775729"/>
            <a:ext cx="10824008" cy="373977"/>
          </a:xfrm>
        </p:spPr>
        <p:txBody>
          <a:bodyPr lIns="0" tIns="0" rIns="0" bIns="0">
            <a:noAutofit/>
          </a:bodyPr>
          <a:lstStyle>
            <a:lvl1pPr>
              <a:buNone/>
              <a:defRPr>
                <a:solidFill>
                  <a:srgbClr val="FFFFFF"/>
                </a:solidFill>
                <a:ea typeface="Roboto" pitchFamily="2"/>
              </a:defRPr>
            </a:lvl1pPr>
          </a:lstStyle>
          <a:p>
            <a:pPr lvl="0"/>
            <a:r>
              <a:rPr lang="en-US"/>
              <a:t>Month XX, 2022</a:t>
            </a:r>
          </a:p>
        </p:txBody>
      </p:sp>
      <p:sp>
        <p:nvSpPr>
          <p:cNvPr id="6" name="Title 12">
            <a:extLst>
              <a:ext uri="{FF2B5EF4-FFF2-40B4-BE49-F238E27FC236}">
                <a16:creationId xmlns:a16="http://schemas.microsoft.com/office/drawing/2014/main" id="{4BB45977-74A4-0602-15EE-4B57A0A6B8AE}"/>
              </a:ext>
            </a:extLst>
          </p:cNvPr>
          <p:cNvSpPr txBox="1">
            <a:spLocks noGrp="1"/>
          </p:cNvSpPr>
          <p:nvPr>
            <p:ph type="title"/>
          </p:nvPr>
        </p:nvSpPr>
        <p:spPr>
          <a:xfrm>
            <a:off x="520341" y="2618573"/>
            <a:ext cx="10824008" cy="1747320"/>
          </a:xfrm>
        </p:spPr>
        <p:txBody>
          <a:bodyPr lIns="0" tIns="0" rIns="0" bIns="0" anchor="t">
            <a:noAutofit/>
          </a:bodyPr>
          <a:lstStyle>
            <a:lvl1pPr>
              <a:defRPr>
                <a:solidFill>
                  <a:srgbClr val="BFD730"/>
                </a:solidFill>
              </a:defRPr>
            </a:lvl1pPr>
          </a:lstStyle>
          <a:p>
            <a:pPr lvl="0"/>
            <a:r>
              <a:rPr lang="en-US"/>
              <a:t>Click to edit Master title style</a:t>
            </a:r>
          </a:p>
        </p:txBody>
      </p:sp>
      <p:grpSp>
        <p:nvGrpSpPr>
          <p:cNvPr id="7" name="Group 1">
            <a:extLst>
              <a:ext uri="{FF2B5EF4-FFF2-40B4-BE49-F238E27FC236}">
                <a16:creationId xmlns:a16="http://schemas.microsoft.com/office/drawing/2014/main" id="{16477CB6-1381-BB6D-17D7-82EE51C2C239}"/>
              </a:ext>
            </a:extLst>
          </p:cNvPr>
          <p:cNvGrpSpPr/>
          <p:nvPr/>
        </p:nvGrpSpPr>
        <p:grpSpPr>
          <a:xfrm>
            <a:off x="520344" y="947561"/>
            <a:ext cx="756915" cy="447044"/>
            <a:chOff x="390258" y="710670"/>
            <a:chExt cx="567686" cy="335283"/>
          </a:xfrm>
        </p:grpSpPr>
        <p:sp>
          <p:nvSpPr>
            <p:cNvPr id="8" name="Freeform 2">
              <a:extLst>
                <a:ext uri="{FF2B5EF4-FFF2-40B4-BE49-F238E27FC236}">
                  <a16:creationId xmlns:a16="http://schemas.microsoft.com/office/drawing/2014/main" id="{94340263-9680-79D8-A845-102BABE0EBB2}"/>
                </a:ext>
              </a:extLst>
            </p:cNvPr>
            <p:cNvSpPr/>
            <p:nvPr/>
          </p:nvSpPr>
          <p:spPr>
            <a:xfrm rot="16200004">
              <a:off x="476942" y="797365"/>
              <a:ext cx="161921" cy="161921"/>
            </a:xfrm>
            <a:custGeom>
              <a:avLst/>
              <a:gdLst>
                <a:gd name="f0" fmla="val 10800000"/>
                <a:gd name="f1" fmla="val 5400000"/>
                <a:gd name="f2" fmla="val 180"/>
                <a:gd name="f3" fmla="val w"/>
                <a:gd name="f4" fmla="val h"/>
                <a:gd name="f5" fmla="val 0"/>
                <a:gd name="f6" fmla="val 161925"/>
                <a:gd name="f7" fmla="+- 0 0 -90"/>
                <a:gd name="f8" fmla="*/ f3 1 161925"/>
                <a:gd name="f9" fmla="*/ f4 1 161925"/>
                <a:gd name="f10" fmla="+- f6 0 f5"/>
                <a:gd name="f11" fmla="*/ f7 f0 1"/>
                <a:gd name="f12" fmla="*/ f10 1 161925"/>
                <a:gd name="f13" fmla="*/ 0 f10 1"/>
                <a:gd name="f14" fmla="*/ 161925 f10 1"/>
                <a:gd name="f15" fmla="*/ f11 1 f2"/>
                <a:gd name="f16" fmla="*/ f13 1 161925"/>
                <a:gd name="f17" fmla="*/ f14 1 161925"/>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 ang="f20">
                  <a:pos x="f27" y="f30"/>
                </a:cxn>
              </a:cxnLst>
              <a:rect l="f23" t="f26" r="f24" b="f25"/>
              <a:pathLst>
                <a:path w="161925" h="161925">
                  <a:moveTo>
                    <a:pt x="f5" y="f5"/>
                  </a:moveTo>
                  <a:lnTo>
                    <a:pt x="f6" y="f5"/>
                  </a:lnTo>
                  <a:lnTo>
                    <a:pt x="f6" y="f6"/>
                  </a:lnTo>
                  <a:lnTo>
                    <a:pt x="f5" y="f6"/>
                  </a:lnTo>
                  <a:close/>
                </a:path>
              </a:pathLst>
            </a:custGeom>
            <a:noFill/>
            <a:ln w="15599" cap="flat">
              <a:solidFill>
                <a:srgbClr val="72BF44"/>
              </a:solidFill>
              <a:prstDash val="solid"/>
              <a:miter/>
            </a:ln>
          </p:spPr>
          <p:txBody>
            <a:bodyPr vert="horz" wrap="square" lIns="91440" tIns="45720" rIns="91440" bIns="45720" anchor="ctr" anchorCtr="0" compatLnSpc="1">
              <a:noAutofit/>
            </a:bodyPr>
            <a:lstStyle/>
            <a:p>
              <a:pPr marL="0" marR="0" lvl="0" indent="0" algn="l"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2BF44"/>
                </a:solidFill>
                <a:uFillTx/>
                <a:latin typeface="Tisa Offc Serif Pro"/>
              </a:endParaRPr>
            </a:p>
          </p:txBody>
        </p:sp>
        <p:sp>
          <p:nvSpPr>
            <p:cNvPr id="9" name="Freeform 3">
              <a:extLst>
                <a:ext uri="{FF2B5EF4-FFF2-40B4-BE49-F238E27FC236}">
                  <a16:creationId xmlns:a16="http://schemas.microsoft.com/office/drawing/2014/main" id="{8613F586-A5D2-6CA8-EA47-5518F54D6AFA}"/>
                </a:ext>
              </a:extLst>
            </p:cNvPr>
            <p:cNvSpPr/>
            <p:nvPr/>
          </p:nvSpPr>
          <p:spPr>
            <a:xfrm rot="16200004">
              <a:off x="506459" y="594469"/>
              <a:ext cx="335283" cy="567686"/>
            </a:xfrm>
            <a:custGeom>
              <a:avLst/>
              <a:gdLst>
                <a:gd name="f0" fmla="val 10800000"/>
                <a:gd name="f1" fmla="val 5400000"/>
                <a:gd name="f2" fmla="val 180"/>
                <a:gd name="f3" fmla="val w"/>
                <a:gd name="f4" fmla="val h"/>
                <a:gd name="f5" fmla="val 0"/>
                <a:gd name="f6" fmla="val 335280"/>
                <a:gd name="f7" fmla="val 567690"/>
                <a:gd name="f8" fmla="val 338138"/>
                <a:gd name="f9" fmla="val 167640"/>
                <a:gd name="f10" fmla="+- 0 0 -90"/>
                <a:gd name="f11" fmla="*/ f3 1 335280"/>
                <a:gd name="f12" fmla="*/ f4 1 567690"/>
                <a:gd name="f13" fmla="+- f7 0 f5"/>
                <a:gd name="f14" fmla="+- f6 0 f5"/>
                <a:gd name="f15" fmla="*/ f10 f0 1"/>
                <a:gd name="f16" fmla="*/ f14 1 335280"/>
                <a:gd name="f17" fmla="*/ f13 1 567690"/>
                <a:gd name="f18" fmla="*/ 335280 f14 1"/>
                <a:gd name="f19" fmla="*/ 338138 f13 1"/>
                <a:gd name="f20" fmla="*/ 0 f13 1"/>
                <a:gd name="f21" fmla="*/ 0 f14 1"/>
                <a:gd name="f22" fmla="*/ 167640 f14 1"/>
                <a:gd name="f23" fmla="*/ 567690 f13 1"/>
                <a:gd name="f24" fmla="*/ f15 1 f2"/>
                <a:gd name="f25" fmla="*/ f18 1 335280"/>
                <a:gd name="f26" fmla="*/ f19 1 567690"/>
                <a:gd name="f27" fmla="*/ f20 1 567690"/>
                <a:gd name="f28" fmla="*/ f21 1 335280"/>
                <a:gd name="f29" fmla="*/ f22 1 335280"/>
                <a:gd name="f30" fmla="*/ f23 1 567690"/>
                <a:gd name="f31" fmla="*/ f5 1 f16"/>
                <a:gd name="f32" fmla="*/ f6 1 f16"/>
                <a:gd name="f33" fmla="*/ f5 1 f17"/>
                <a:gd name="f34" fmla="*/ f7 1 f17"/>
                <a:gd name="f35" fmla="+- f24 0 f1"/>
                <a:gd name="f36" fmla="*/ f25 1 f16"/>
                <a:gd name="f37" fmla="*/ f26 1 f17"/>
                <a:gd name="f38" fmla="*/ f27 1 f17"/>
                <a:gd name="f39" fmla="*/ f28 1 f16"/>
                <a:gd name="f40" fmla="*/ f29 1 f16"/>
                <a:gd name="f41" fmla="*/ f30 1 f17"/>
                <a:gd name="f42" fmla="*/ f31 f11 1"/>
                <a:gd name="f43" fmla="*/ f32 f11 1"/>
                <a:gd name="f44" fmla="*/ f34 f12 1"/>
                <a:gd name="f45" fmla="*/ f33 f12 1"/>
                <a:gd name="f46" fmla="*/ f36 f11 1"/>
                <a:gd name="f47" fmla="*/ f37 f12 1"/>
                <a:gd name="f48" fmla="*/ f38 f12 1"/>
                <a:gd name="f49" fmla="*/ f39 f11 1"/>
                <a:gd name="f50" fmla="*/ f40 f11 1"/>
                <a:gd name="f51" fmla="*/ f41 f12 1"/>
              </a:gdLst>
              <a:ahLst/>
              <a:cxnLst>
                <a:cxn ang="3cd4">
                  <a:pos x="hc" y="t"/>
                </a:cxn>
                <a:cxn ang="0">
                  <a:pos x="r" y="vc"/>
                </a:cxn>
                <a:cxn ang="cd4">
                  <a:pos x="hc" y="b"/>
                </a:cxn>
                <a:cxn ang="cd2">
                  <a:pos x="l" y="vc"/>
                </a:cxn>
                <a:cxn ang="f35">
                  <a:pos x="f46" y="f47"/>
                </a:cxn>
                <a:cxn ang="f35">
                  <a:pos x="f46" y="f48"/>
                </a:cxn>
                <a:cxn ang="f35">
                  <a:pos x="f49" y="f48"/>
                </a:cxn>
                <a:cxn ang="f35">
                  <a:pos x="f49" y="f47"/>
                </a:cxn>
                <a:cxn ang="f35">
                  <a:pos x="f50" y="f51"/>
                </a:cxn>
              </a:cxnLst>
              <a:rect l="f42" t="f45" r="f43" b="f44"/>
              <a:pathLst>
                <a:path w="335280" h="567690">
                  <a:moveTo>
                    <a:pt x="f6" y="f8"/>
                  </a:moveTo>
                  <a:lnTo>
                    <a:pt x="f6" y="f5"/>
                  </a:lnTo>
                  <a:lnTo>
                    <a:pt x="f5" y="f5"/>
                  </a:lnTo>
                  <a:lnTo>
                    <a:pt x="f5" y="f8"/>
                  </a:lnTo>
                  <a:lnTo>
                    <a:pt x="f9" y="f7"/>
                  </a:lnTo>
                  <a:close/>
                </a:path>
              </a:pathLst>
            </a:custGeom>
            <a:noFill/>
            <a:ln w="15599" cap="flat">
              <a:solidFill>
                <a:srgbClr val="72BF44"/>
              </a:solidFill>
              <a:prstDash val="solid"/>
              <a:miter/>
            </a:ln>
          </p:spPr>
          <p:txBody>
            <a:bodyPr vert="horz" wrap="square" lIns="91440" tIns="45720" rIns="91440" bIns="45720" anchor="ctr" anchorCtr="0" compatLnSpc="1">
              <a:noAutofit/>
            </a:bodyPr>
            <a:lstStyle/>
            <a:p>
              <a:pPr marL="0" marR="0" lvl="0" indent="0" algn="l"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2BF44"/>
                </a:solidFill>
                <a:uFillTx/>
                <a:latin typeface="Tisa Offc Serif Pro"/>
              </a:endParaRPr>
            </a:p>
          </p:txBody>
        </p:sp>
      </p:grpSp>
      <p:sp>
        <p:nvSpPr>
          <p:cNvPr id="10" name="Subtitle 2">
            <a:extLst>
              <a:ext uri="{FF2B5EF4-FFF2-40B4-BE49-F238E27FC236}">
                <a16:creationId xmlns:a16="http://schemas.microsoft.com/office/drawing/2014/main" id="{35B6D227-7627-75B6-2B9E-D31FFC4F6565}"/>
              </a:ext>
            </a:extLst>
          </p:cNvPr>
          <p:cNvSpPr txBox="1">
            <a:spLocks noGrp="1"/>
          </p:cNvSpPr>
          <p:nvPr>
            <p:ph type="subTitle" idx="4294967295"/>
          </p:nvPr>
        </p:nvSpPr>
        <p:spPr>
          <a:xfrm>
            <a:off x="524256" y="4910205"/>
            <a:ext cx="10826496" cy="660416"/>
          </a:xfrm>
        </p:spPr>
        <p:txBody>
          <a:bodyPr lIns="0" tIns="0" rIns="0" bIns="0">
            <a:noAutofit/>
          </a:bodyPr>
          <a:lstStyle>
            <a:lvl1pPr>
              <a:spcBef>
                <a:spcPts val="400"/>
              </a:spcBef>
              <a:spcAft>
                <a:spcPts val="400"/>
              </a:spcAft>
              <a:buNone/>
              <a:defRPr>
                <a:solidFill>
                  <a:srgbClr val="BFD730"/>
                </a:solidFill>
                <a:latin typeface="Franklin Gothic Medium" pitchFamily="34"/>
              </a:defRPr>
            </a:lvl1pPr>
          </a:lstStyle>
          <a:p>
            <a:pPr lvl="0"/>
            <a:r>
              <a:rPr lang="en-US"/>
              <a:t>Click to edit Master subtitle style</a:t>
            </a:r>
          </a:p>
        </p:txBody>
      </p:sp>
    </p:spTree>
    <p:extLst>
      <p:ext uri="{BB962C8B-B14F-4D97-AF65-F5344CB8AC3E}">
        <p14:creationId xmlns:p14="http://schemas.microsoft.com/office/powerpoint/2010/main" val="662949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72BF44"/>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459BD66-3D3D-9C8B-6F47-1C4077FB430C}"/>
              </a:ext>
            </a:extLst>
          </p:cNvPr>
          <p:cNvSpPr txBox="1">
            <a:spLocks noGrp="1"/>
          </p:cNvSpPr>
          <p:nvPr>
            <p:ph type="sldNum" sz="quarter" idx="8"/>
          </p:nvPr>
        </p:nvSpPr>
        <p:spPr>
          <a:xfrm>
            <a:off x="8595360" y="6498336"/>
            <a:ext cx="2743200" cy="158496"/>
          </a:xfrm>
        </p:spPr>
        <p:txBody>
          <a:bodyPr lIns="0" tIns="0" rIns="0" bIns="0"/>
          <a:lstStyle>
            <a:lvl1pPr>
              <a:defRPr>
                <a:solidFill>
                  <a:srgbClr val="63666A"/>
                </a:solidFill>
              </a:defRPr>
            </a:lvl1pPr>
          </a:lstStyle>
          <a:p>
            <a:pPr lvl="0"/>
            <a:fld id="{8C527B81-B79E-44F1-9AC8-C6469E5C6969}" type="slidenum">
              <a:t>‹#›</a:t>
            </a:fld>
            <a:endParaRPr lang="en-US"/>
          </a:p>
        </p:txBody>
      </p:sp>
      <p:sp>
        <p:nvSpPr>
          <p:cNvPr id="3" name="Footer Placeholder 4">
            <a:extLst>
              <a:ext uri="{FF2B5EF4-FFF2-40B4-BE49-F238E27FC236}">
                <a16:creationId xmlns:a16="http://schemas.microsoft.com/office/drawing/2014/main" id="{20EC1BDB-E988-D9E6-DBFE-81C8F7A20C36}"/>
              </a:ext>
            </a:extLst>
          </p:cNvPr>
          <p:cNvSpPr txBox="1">
            <a:spLocks noGrp="1"/>
          </p:cNvSpPr>
          <p:nvPr>
            <p:ph type="ftr" sz="quarter" idx="9"/>
          </p:nvPr>
        </p:nvSpPr>
        <p:spPr>
          <a:xfrm>
            <a:off x="520353" y="1621536"/>
            <a:ext cx="10826496" cy="487680"/>
          </a:xfrm>
          <a:prstGeom prst="rect">
            <a:avLst/>
          </a:prstGeom>
          <a:noFill/>
          <a:ln>
            <a:noFill/>
          </a:ln>
        </p:spPr>
        <p:txBody>
          <a:bodyPr vert="horz" wrap="square" lIns="0" tIns="0" rIns="0" bIns="0" anchor="b"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154734"/>
                </a:solidFill>
                <a:uFillTx/>
                <a:latin typeface="Tisa Offc Serif Pro" pitchFamily="2"/>
              </a:defRPr>
            </a:lvl1pPr>
          </a:lstStyle>
          <a:p>
            <a:pPr lvl="0"/>
            <a:r>
              <a:rPr lang="en-US"/>
              <a:t>Missouri University of Science and Technology</a:t>
            </a:r>
          </a:p>
        </p:txBody>
      </p:sp>
      <p:pic>
        <p:nvPicPr>
          <p:cNvPr id="4" name="Picture 15">
            <a:extLst>
              <a:ext uri="{FF2B5EF4-FFF2-40B4-BE49-F238E27FC236}">
                <a16:creationId xmlns:a16="http://schemas.microsoft.com/office/drawing/2014/main" id="{5642D3B3-49C0-CC1D-B200-D4CC7D945798}"/>
              </a:ext>
            </a:extLst>
          </p:cNvPr>
          <p:cNvPicPr>
            <a:picLocks noChangeAspect="1"/>
          </p:cNvPicPr>
          <p:nvPr/>
        </p:nvPicPr>
        <p:blipFill>
          <a:blip r:embed="rId2"/>
          <a:srcRect/>
          <a:stretch>
            <a:fillRect/>
          </a:stretch>
        </p:blipFill>
        <p:spPr>
          <a:xfrm>
            <a:off x="10357835" y="1"/>
            <a:ext cx="980724" cy="980724"/>
          </a:xfrm>
          <a:prstGeom prst="rect">
            <a:avLst/>
          </a:prstGeom>
          <a:solidFill>
            <a:srgbClr val="154734"/>
          </a:solidFill>
          <a:ln cap="flat">
            <a:noFill/>
          </a:ln>
        </p:spPr>
      </p:pic>
      <p:sp>
        <p:nvSpPr>
          <p:cNvPr id="5" name="Text Placeholder 15">
            <a:extLst>
              <a:ext uri="{FF2B5EF4-FFF2-40B4-BE49-F238E27FC236}">
                <a16:creationId xmlns:a16="http://schemas.microsoft.com/office/drawing/2014/main" id="{C75E9DA8-4A9B-2A00-D612-91557F03EE5F}"/>
              </a:ext>
            </a:extLst>
          </p:cNvPr>
          <p:cNvSpPr txBox="1">
            <a:spLocks noGrp="1"/>
          </p:cNvSpPr>
          <p:nvPr>
            <p:ph type="body" idx="4294967295"/>
          </p:nvPr>
        </p:nvSpPr>
        <p:spPr>
          <a:xfrm>
            <a:off x="520353" y="5779008"/>
            <a:ext cx="10824008" cy="377952"/>
          </a:xfrm>
        </p:spPr>
        <p:txBody>
          <a:bodyPr lIns="0" tIns="0" rIns="0" bIns="0">
            <a:noAutofit/>
          </a:bodyPr>
          <a:lstStyle>
            <a:lvl1pPr>
              <a:buNone/>
              <a:defRPr>
                <a:ea typeface="Roboto" pitchFamily="2"/>
              </a:defRPr>
            </a:lvl1pPr>
          </a:lstStyle>
          <a:p>
            <a:pPr lvl="0"/>
            <a:r>
              <a:rPr lang="en-US"/>
              <a:t>Month XX, 2022</a:t>
            </a:r>
          </a:p>
        </p:txBody>
      </p:sp>
      <p:sp>
        <p:nvSpPr>
          <p:cNvPr id="6" name="Text Placeholder 3">
            <a:extLst>
              <a:ext uri="{FF2B5EF4-FFF2-40B4-BE49-F238E27FC236}">
                <a16:creationId xmlns:a16="http://schemas.microsoft.com/office/drawing/2014/main" id="{C56E6F78-12E1-A43E-8D8E-6B592C9FCB83}"/>
              </a:ext>
            </a:extLst>
          </p:cNvPr>
          <p:cNvSpPr txBox="1">
            <a:spLocks noGrp="1"/>
          </p:cNvSpPr>
          <p:nvPr>
            <p:ph type="body" idx="4294967295"/>
          </p:nvPr>
        </p:nvSpPr>
        <p:spPr>
          <a:xfrm>
            <a:off x="520695" y="2621280"/>
            <a:ext cx="10826496" cy="1743456"/>
          </a:xfrm>
        </p:spPr>
        <p:txBody>
          <a:bodyPr lIns="0" tIns="0" rIns="0" bIns="0">
            <a:noAutofit/>
          </a:bodyPr>
          <a:lstStyle>
            <a:lvl1pPr>
              <a:defRPr sz="5867">
                <a:latin typeface="Franklin Gothic Medium" pitchFamily="34"/>
              </a:defRPr>
            </a:lvl1pPr>
          </a:lstStyle>
          <a:p>
            <a:pPr lvl="0"/>
            <a:r>
              <a:rPr lang="en-US"/>
              <a:t>Click to edit Master text styles</a:t>
            </a:r>
          </a:p>
        </p:txBody>
      </p:sp>
      <p:grpSp>
        <p:nvGrpSpPr>
          <p:cNvPr id="7" name="Group 1">
            <a:extLst>
              <a:ext uri="{FF2B5EF4-FFF2-40B4-BE49-F238E27FC236}">
                <a16:creationId xmlns:a16="http://schemas.microsoft.com/office/drawing/2014/main" id="{413C21FB-B20A-DB3D-577E-04848F2F03CC}"/>
              </a:ext>
            </a:extLst>
          </p:cNvPr>
          <p:cNvGrpSpPr/>
          <p:nvPr/>
        </p:nvGrpSpPr>
        <p:grpSpPr>
          <a:xfrm>
            <a:off x="520344" y="947561"/>
            <a:ext cx="756915" cy="447044"/>
            <a:chOff x="390258" y="710670"/>
            <a:chExt cx="567686" cy="335283"/>
          </a:xfrm>
        </p:grpSpPr>
        <p:sp>
          <p:nvSpPr>
            <p:cNvPr id="8" name="Freeform 2">
              <a:extLst>
                <a:ext uri="{FF2B5EF4-FFF2-40B4-BE49-F238E27FC236}">
                  <a16:creationId xmlns:a16="http://schemas.microsoft.com/office/drawing/2014/main" id="{837398EF-C169-63EC-351C-A58A072FCE18}"/>
                </a:ext>
              </a:extLst>
            </p:cNvPr>
            <p:cNvSpPr/>
            <p:nvPr/>
          </p:nvSpPr>
          <p:spPr>
            <a:xfrm rot="16200004">
              <a:off x="476942" y="797365"/>
              <a:ext cx="161921" cy="161921"/>
            </a:xfrm>
            <a:custGeom>
              <a:avLst/>
              <a:gdLst>
                <a:gd name="f0" fmla="val 10800000"/>
                <a:gd name="f1" fmla="val 5400000"/>
                <a:gd name="f2" fmla="val 180"/>
                <a:gd name="f3" fmla="val w"/>
                <a:gd name="f4" fmla="val h"/>
                <a:gd name="f5" fmla="val 0"/>
                <a:gd name="f6" fmla="val 161925"/>
                <a:gd name="f7" fmla="+- 0 0 -90"/>
                <a:gd name="f8" fmla="*/ f3 1 161925"/>
                <a:gd name="f9" fmla="*/ f4 1 161925"/>
                <a:gd name="f10" fmla="+- f6 0 f5"/>
                <a:gd name="f11" fmla="*/ f7 f0 1"/>
                <a:gd name="f12" fmla="*/ f10 1 161925"/>
                <a:gd name="f13" fmla="*/ 0 f10 1"/>
                <a:gd name="f14" fmla="*/ 161925 f10 1"/>
                <a:gd name="f15" fmla="*/ f11 1 f2"/>
                <a:gd name="f16" fmla="*/ f13 1 161925"/>
                <a:gd name="f17" fmla="*/ f14 1 161925"/>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 ang="f20">
                  <a:pos x="f27" y="f30"/>
                </a:cxn>
              </a:cxnLst>
              <a:rect l="f23" t="f26" r="f24" b="f25"/>
              <a:pathLst>
                <a:path w="161925" h="161925">
                  <a:moveTo>
                    <a:pt x="f5" y="f5"/>
                  </a:moveTo>
                  <a:lnTo>
                    <a:pt x="f6" y="f5"/>
                  </a:lnTo>
                  <a:lnTo>
                    <a:pt x="f6" y="f6"/>
                  </a:lnTo>
                  <a:lnTo>
                    <a:pt x="f5" y="f6"/>
                  </a:lnTo>
                  <a:close/>
                </a:path>
              </a:pathLst>
            </a:custGeom>
            <a:noFill/>
            <a:ln w="15599" cap="flat">
              <a:solidFill>
                <a:srgbClr val="154734"/>
              </a:solidFill>
              <a:prstDash val="solid"/>
              <a:miter/>
            </a:ln>
          </p:spPr>
          <p:txBody>
            <a:bodyPr vert="horz" wrap="square" lIns="91440" tIns="45720" rIns="91440" bIns="45720" anchor="ctr" anchorCtr="0" compatLnSpc="1">
              <a:noAutofit/>
            </a:bodyPr>
            <a:lstStyle/>
            <a:p>
              <a:pPr marL="0" marR="0" lvl="0" indent="0" algn="l"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54734"/>
                </a:solidFill>
                <a:uFillTx/>
                <a:latin typeface="Tisa Offc Serif Pro"/>
              </a:endParaRPr>
            </a:p>
          </p:txBody>
        </p:sp>
        <p:sp>
          <p:nvSpPr>
            <p:cNvPr id="9" name="Freeform 6">
              <a:extLst>
                <a:ext uri="{FF2B5EF4-FFF2-40B4-BE49-F238E27FC236}">
                  <a16:creationId xmlns:a16="http://schemas.microsoft.com/office/drawing/2014/main" id="{6EA87026-807E-D484-99B2-5F7019DE1DF0}"/>
                </a:ext>
              </a:extLst>
            </p:cNvPr>
            <p:cNvSpPr/>
            <p:nvPr/>
          </p:nvSpPr>
          <p:spPr>
            <a:xfrm rot="16200004">
              <a:off x="506459" y="594469"/>
              <a:ext cx="335283" cy="567686"/>
            </a:xfrm>
            <a:custGeom>
              <a:avLst/>
              <a:gdLst>
                <a:gd name="f0" fmla="val 10800000"/>
                <a:gd name="f1" fmla="val 5400000"/>
                <a:gd name="f2" fmla="val 180"/>
                <a:gd name="f3" fmla="val w"/>
                <a:gd name="f4" fmla="val h"/>
                <a:gd name="f5" fmla="val 0"/>
                <a:gd name="f6" fmla="val 335280"/>
                <a:gd name="f7" fmla="val 567690"/>
                <a:gd name="f8" fmla="val 338138"/>
                <a:gd name="f9" fmla="val 167640"/>
                <a:gd name="f10" fmla="+- 0 0 -90"/>
                <a:gd name="f11" fmla="*/ f3 1 335280"/>
                <a:gd name="f12" fmla="*/ f4 1 567690"/>
                <a:gd name="f13" fmla="+- f7 0 f5"/>
                <a:gd name="f14" fmla="+- f6 0 f5"/>
                <a:gd name="f15" fmla="*/ f10 f0 1"/>
                <a:gd name="f16" fmla="*/ f14 1 335280"/>
                <a:gd name="f17" fmla="*/ f13 1 567690"/>
                <a:gd name="f18" fmla="*/ 335280 f14 1"/>
                <a:gd name="f19" fmla="*/ 338138 f13 1"/>
                <a:gd name="f20" fmla="*/ 0 f13 1"/>
                <a:gd name="f21" fmla="*/ 0 f14 1"/>
                <a:gd name="f22" fmla="*/ 167640 f14 1"/>
                <a:gd name="f23" fmla="*/ 567690 f13 1"/>
                <a:gd name="f24" fmla="*/ f15 1 f2"/>
                <a:gd name="f25" fmla="*/ f18 1 335280"/>
                <a:gd name="f26" fmla="*/ f19 1 567690"/>
                <a:gd name="f27" fmla="*/ f20 1 567690"/>
                <a:gd name="f28" fmla="*/ f21 1 335280"/>
                <a:gd name="f29" fmla="*/ f22 1 335280"/>
                <a:gd name="f30" fmla="*/ f23 1 567690"/>
                <a:gd name="f31" fmla="*/ f5 1 f16"/>
                <a:gd name="f32" fmla="*/ f6 1 f16"/>
                <a:gd name="f33" fmla="*/ f5 1 f17"/>
                <a:gd name="f34" fmla="*/ f7 1 f17"/>
                <a:gd name="f35" fmla="+- f24 0 f1"/>
                <a:gd name="f36" fmla="*/ f25 1 f16"/>
                <a:gd name="f37" fmla="*/ f26 1 f17"/>
                <a:gd name="f38" fmla="*/ f27 1 f17"/>
                <a:gd name="f39" fmla="*/ f28 1 f16"/>
                <a:gd name="f40" fmla="*/ f29 1 f16"/>
                <a:gd name="f41" fmla="*/ f30 1 f17"/>
                <a:gd name="f42" fmla="*/ f31 f11 1"/>
                <a:gd name="f43" fmla="*/ f32 f11 1"/>
                <a:gd name="f44" fmla="*/ f34 f12 1"/>
                <a:gd name="f45" fmla="*/ f33 f12 1"/>
                <a:gd name="f46" fmla="*/ f36 f11 1"/>
                <a:gd name="f47" fmla="*/ f37 f12 1"/>
                <a:gd name="f48" fmla="*/ f38 f12 1"/>
                <a:gd name="f49" fmla="*/ f39 f11 1"/>
                <a:gd name="f50" fmla="*/ f40 f11 1"/>
                <a:gd name="f51" fmla="*/ f41 f12 1"/>
              </a:gdLst>
              <a:ahLst/>
              <a:cxnLst>
                <a:cxn ang="3cd4">
                  <a:pos x="hc" y="t"/>
                </a:cxn>
                <a:cxn ang="0">
                  <a:pos x="r" y="vc"/>
                </a:cxn>
                <a:cxn ang="cd4">
                  <a:pos x="hc" y="b"/>
                </a:cxn>
                <a:cxn ang="cd2">
                  <a:pos x="l" y="vc"/>
                </a:cxn>
                <a:cxn ang="f35">
                  <a:pos x="f46" y="f47"/>
                </a:cxn>
                <a:cxn ang="f35">
                  <a:pos x="f46" y="f48"/>
                </a:cxn>
                <a:cxn ang="f35">
                  <a:pos x="f49" y="f48"/>
                </a:cxn>
                <a:cxn ang="f35">
                  <a:pos x="f49" y="f47"/>
                </a:cxn>
                <a:cxn ang="f35">
                  <a:pos x="f50" y="f51"/>
                </a:cxn>
              </a:cxnLst>
              <a:rect l="f42" t="f45" r="f43" b="f44"/>
              <a:pathLst>
                <a:path w="335280" h="567690">
                  <a:moveTo>
                    <a:pt x="f6" y="f8"/>
                  </a:moveTo>
                  <a:lnTo>
                    <a:pt x="f6" y="f5"/>
                  </a:lnTo>
                  <a:lnTo>
                    <a:pt x="f5" y="f5"/>
                  </a:lnTo>
                  <a:lnTo>
                    <a:pt x="f5" y="f8"/>
                  </a:lnTo>
                  <a:lnTo>
                    <a:pt x="f9" y="f7"/>
                  </a:lnTo>
                  <a:close/>
                </a:path>
              </a:pathLst>
            </a:custGeom>
            <a:noFill/>
            <a:ln w="15599" cap="flat">
              <a:solidFill>
                <a:srgbClr val="154734"/>
              </a:solidFill>
              <a:prstDash val="solid"/>
              <a:miter/>
            </a:ln>
          </p:spPr>
          <p:txBody>
            <a:bodyPr vert="horz" wrap="square" lIns="91440" tIns="45720" rIns="91440" bIns="45720" anchor="ctr" anchorCtr="0" compatLnSpc="1">
              <a:noAutofit/>
            </a:bodyPr>
            <a:lstStyle/>
            <a:p>
              <a:pPr marL="0" marR="0" lvl="0" indent="0" algn="l"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54734"/>
                </a:solidFill>
                <a:uFillTx/>
                <a:latin typeface="Tisa Offc Serif Pro"/>
              </a:endParaRPr>
            </a:p>
          </p:txBody>
        </p:sp>
      </p:grpSp>
      <p:sp>
        <p:nvSpPr>
          <p:cNvPr id="10" name="Subtitle 2">
            <a:extLst>
              <a:ext uri="{FF2B5EF4-FFF2-40B4-BE49-F238E27FC236}">
                <a16:creationId xmlns:a16="http://schemas.microsoft.com/office/drawing/2014/main" id="{57E0EE29-4EAD-034F-528F-6DDFA7355DA1}"/>
              </a:ext>
            </a:extLst>
          </p:cNvPr>
          <p:cNvSpPr txBox="1">
            <a:spLocks noGrp="1"/>
          </p:cNvSpPr>
          <p:nvPr>
            <p:ph type="subTitle" idx="4294967295"/>
          </p:nvPr>
        </p:nvSpPr>
        <p:spPr>
          <a:xfrm>
            <a:off x="524257" y="4913376"/>
            <a:ext cx="10822935" cy="660416"/>
          </a:xfrm>
        </p:spPr>
        <p:txBody>
          <a:bodyPr lIns="0" tIns="0" rIns="0" bIns="0">
            <a:noAutofit/>
          </a:bodyPr>
          <a:lstStyle>
            <a:lvl1pPr>
              <a:spcBef>
                <a:spcPts val="400"/>
              </a:spcBef>
              <a:spcAft>
                <a:spcPts val="400"/>
              </a:spcAft>
              <a:buNone/>
              <a:defRPr>
                <a:latin typeface="Franklin Gothic Medium" pitchFamily="34"/>
              </a:defRPr>
            </a:lvl1pPr>
          </a:lstStyle>
          <a:p>
            <a:pPr lvl="0"/>
            <a:r>
              <a:rPr lang="en-US"/>
              <a:t>Click to edit Master subtitle style</a:t>
            </a:r>
          </a:p>
        </p:txBody>
      </p:sp>
    </p:spTree>
    <p:extLst>
      <p:ext uri="{BB962C8B-B14F-4D97-AF65-F5344CB8AC3E}">
        <p14:creationId xmlns:p14="http://schemas.microsoft.com/office/powerpoint/2010/main" val="4171617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Title Slide">
    <p:bg>
      <p:bgPr>
        <a:solidFill>
          <a:srgbClr val="FFFFFF"/>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CB100BE-6F0B-ED76-06C7-3E6D6A1A4AB0}"/>
              </a:ext>
            </a:extLst>
          </p:cNvPr>
          <p:cNvSpPr txBox="1">
            <a:spLocks noGrp="1"/>
          </p:cNvSpPr>
          <p:nvPr>
            <p:ph type="sldNum" sz="quarter" idx="8"/>
          </p:nvPr>
        </p:nvSpPr>
        <p:spPr>
          <a:xfrm>
            <a:off x="8595360" y="6498336"/>
            <a:ext cx="2743200" cy="158496"/>
          </a:xfrm>
        </p:spPr>
        <p:txBody>
          <a:bodyPr lIns="0" tIns="0" rIns="0" bIns="0" anchor="t"/>
          <a:lstStyle>
            <a:lvl1pPr>
              <a:defRPr>
                <a:solidFill>
                  <a:srgbClr val="63666A"/>
                </a:solidFill>
              </a:defRPr>
            </a:lvl1pPr>
          </a:lstStyle>
          <a:p>
            <a:pPr lvl="0"/>
            <a:fld id="{B93B940B-4372-45A7-A5B7-A33E93C485BD}" type="slidenum">
              <a:t>‹#›</a:t>
            </a:fld>
            <a:endParaRPr lang="en-US"/>
          </a:p>
        </p:txBody>
      </p:sp>
      <p:sp>
        <p:nvSpPr>
          <p:cNvPr id="3" name="Footer Placeholder 4">
            <a:extLst>
              <a:ext uri="{FF2B5EF4-FFF2-40B4-BE49-F238E27FC236}">
                <a16:creationId xmlns:a16="http://schemas.microsoft.com/office/drawing/2014/main" id="{B8DDA537-B9C8-0BCB-3C9B-AA33B6F9E7B1}"/>
              </a:ext>
            </a:extLst>
          </p:cNvPr>
          <p:cNvSpPr txBox="1">
            <a:spLocks noGrp="1"/>
          </p:cNvSpPr>
          <p:nvPr>
            <p:ph type="ftr" sz="quarter" idx="9"/>
          </p:nvPr>
        </p:nvSpPr>
        <p:spPr>
          <a:xfrm>
            <a:off x="520353" y="1621537"/>
            <a:ext cx="10826496" cy="486839"/>
          </a:xfrm>
          <a:prstGeom prst="rect">
            <a:avLst/>
          </a:prstGeom>
          <a:noFill/>
          <a:ln>
            <a:noFill/>
          </a:ln>
        </p:spPr>
        <p:txBody>
          <a:bodyPr vert="horz" wrap="square" lIns="0" tIns="0" rIns="0" bIns="0" anchor="b"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154734"/>
                </a:solidFill>
                <a:uFillTx/>
                <a:latin typeface="Tisa Offc Serif Pro" pitchFamily="2"/>
              </a:defRPr>
            </a:lvl1pPr>
          </a:lstStyle>
          <a:p>
            <a:pPr lvl="0"/>
            <a:r>
              <a:rPr lang="en-US"/>
              <a:t>Missouri University of Science and Technology</a:t>
            </a:r>
          </a:p>
        </p:txBody>
      </p:sp>
      <p:pic>
        <p:nvPicPr>
          <p:cNvPr id="4" name="Picture 15">
            <a:extLst>
              <a:ext uri="{FF2B5EF4-FFF2-40B4-BE49-F238E27FC236}">
                <a16:creationId xmlns:a16="http://schemas.microsoft.com/office/drawing/2014/main" id="{E47519CF-22DB-6DF1-C108-32A3D36C1D70}"/>
              </a:ext>
            </a:extLst>
          </p:cNvPr>
          <p:cNvPicPr>
            <a:picLocks noChangeAspect="1"/>
          </p:cNvPicPr>
          <p:nvPr/>
        </p:nvPicPr>
        <p:blipFill>
          <a:blip r:embed="rId2"/>
          <a:srcRect/>
          <a:stretch>
            <a:fillRect/>
          </a:stretch>
        </p:blipFill>
        <p:spPr>
          <a:xfrm>
            <a:off x="10366467" y="1"/>
            <a:ext cx="980724" cy="980724"/>
          </a:xfrm>
          <a:prstGeom prst="rect">
            <a:avLst/>
          </a:prstGeom>
          <a:solidFill>
            <a:srgbClr val="154734"/>
          </a:solidFill>
          <a:ln cap="flat">
            <a:noFill/>
          </a:ln>
        </p:spPr>
      </p:pic>
      <p:sp>
        <p:nvSpPr>
          <p:cNvPr id="5" name="Text Placeholder 15">
            <a:extLst>
              <a:ext uri="{FF2B5EF4-FFF2-40B4-BE49-F238E27FC236}">
                <a16:creationId xmlns:a16="http://schemas.microsoft.com/office/drawing/2014/main" id="{949FD4EC-7243-352F-8003-14A84EBF3367}"/>
              </a:ext>
            </a:extLst>
          </p:cNvPr>
          <p:cNvSpPr txBox="1">
            <a:spLocks noGrp="1"/>
          </p:cNvSpPr>
          <p:nvPr>
            <p:ph type="body" idx="4294967295"/>
          </p:nvPr>
        </p:nvSpPr>
        <p:spPr>
          <a:xfrm>
            <a:off x="520353" y="5775728"/>
            <a:ext cx="10826496" cy="377952"/>
          </a:xfrm>
        </p:spPr>
        <p:txBody>
          <a:bodyPr lIns="0" tIns="0" rIns="0" bIns="0">
            <a:noAutofit/>
          </a:bodyPr>
          <a:lstStyle>
            <a:lvl1pPr>
              <a:buNone/>
              <a:defRPr>
                <a:ea typeface="Roboto" pitchFamily="2"/>
              </a:defRPr>
            </a:lvl1pPr>
          </a:lstStyle>
          <a:p>
            <a:pPr lvl="0"/>
            <a:r>
              <a:rPr lang="en-US"/>
              <a:t>Month XX, 2022</a:t>
            </a:r>
          </a:p>
        </p:txBody>
      </p:sp>
      <p:sp>
        <p:nvSpPr>
          <p:cNvPr id="6" name="Text Placeholder 3">
            <a:extLst>
              <a:ext uri="{FF2B5EF4-FFF2-40B4-BE49-F238E27FC236}">
                <a16:creationId xmlns:a16="http://schemas.microsoft.com/office/drawing/2014/main" id="{FD7CFF86-81EB-F6CA-8773-DA7FE38AEB77}"/>
              </a:ext>
            </a:extLst>
          </p:cNvPr>
          <p:cNvSpPr txBox="1">
            <a:spLocks noGrp="1"/>
          </p:cNvSpPr>
          <p:nvPr>
            <p:ph type="body" idx="4294967295"/>
          </p:nvPr>
        </p:nvSpPr>
        <p:spPr>
          <a:xfrm>
            <a:off x="520695" y="2621280"/>
            <a:ext cx="10826496" cy="1743456"/>
          </a:xfrm>
        </p:spPr>
        <p:txBody>
          <a:bodyPr lIns="0" tIns="0" rIns="0" bIns="0">
            <a:noAutofit/>
          </a:bodyPr>
          <a:lstStyle>
            <a:lvl1pPr>
              <a:defRPr sz="5867">
                <a:latin typeface="Franklin Gothic Medium" pitchFamily="34"/>
              </a:defRPr>
            </a:lvl1pPr>
          </a:lstStyle>
          <a:p>
            <a:pPr lvl="0"/>
            <a:r>
              <a:rPr lang="en-US"/>
              <a:t>Click to edit Master text styles</a:t>
            </a:r>
          </a:p>
        </p:txBody>
      </p:sp>
      <p:grpSp>
        <p:nvGrpSpPr>
          <p:cNvPr id="7" name="Group 1">
            <a:extLst>
              <a:ext uri="{FF2B5EF4-FFF2-40B4-BE49-F238E27FC236}">
                <a16:creationId xmlns:a16="http://schemas.microsoft.com/office/drawing/2014/main" id="{B57C8619-B437-1408-E6C4-C61A6A7F2A55}"/>
              </a:ext>
            </a:extLst>
          </p:cNvPr>
          <p:cNvGrpSpPr/>
          <p:nvPr/>
        </p:nvGrpSpPr>
        <p:grpSpPr>
          <a:xfrm>
            <a:off x="520344" y="947561"/>
            <a:ext cx="756915" cy="447044"/>
            <a:chOff x="390258" y="710670"/>
            <a:chExt cx="567686" cy="335283"/>
          </a:xfrm>
        </p:grpSpPr>
        <p:sp>
          <p:nvSpPr>
            <p:cNvPr id="8" name="Freeform 6">
              <a:extLst>
                <a:ext uri="{FF2B5EF4-FFF2-40B4-BE49-F238E27FC236}">
                  <a16:creationId xmlns:a16="http://schemas.microsoft.com/office/drawing/2014/main" id="{F8E63C37-6B4F-59D5-E135-A1FDA5B7382B}"/>
                </a:ext>
              </a:extLst>
            </p:cNvPr>
            <p:cNvSpPr/>
            <p:nvPr/>
          </p:nvSpPr>
          <p:spPr>
            <a:xfrm rot="16200004">
              <a:off x="476942" y="797365"/>
              <a:ext cx="161921" cy="161921"/>
            </a:xfrm>
            <a:custGeom>
              <a:avLst/>
              <a:gdLst>
                <a:gd name="f0" fmla="val 10800000"/>
                <a:gd name="f1" fmla="val 5400000"/>
                <a:gd name="f2" fmla="val 180"/>
                <a:gd name="f3" fmla="val w"/>
                <a:gd name="f4" fmla="val h"/>
                <a:gd name="f5" fmla="val 0"/>
                <a:gd name="f6" fmla="val 161925"/>
                <a:gd name="f7" fmla="+- 0 0 -90"/>
                <a:gd name="f8" fmla="*/ f3 1 161925"/>
                <a:gd name="f9" fmla="*/ f4 1 161925"/>
                <a:gd name="f10" fmla="+- f6 0 f5"/>
                <a:gd name="f11" fmla="*/ f7 f0 1"/>
                <a:gd name="f12" fmla="*/ f10 1 161925"/>
                <a:gd name="f13" fmla="*/ 0 f10 1"/>
                <a:gd name="f14" fmla="*/ 161925 f10 1"/>
                <a:gd name="f15" fmla="*/ f11 1 f2"/>
                <a:gd name="f16" fmla="*/ f13 1 161925"/>
                <a:gd name="f17" fmla="*/ f14 1 161925"/>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 ang="f20">
                  <a:pos x="f27" y="f30"/>
                </a:cxn>
              </a:cxnLst>
              <a:rect l="f23" t="f26" r="f24" b="f25"/>
              <a:pathLst>
                <a:path w="161925" h="161925">
                  <a:moveTo>
                    <a:pt x="f5" y="f5"/>
                  </a:moveTo>
                  <a:lnTo>
                    <a:pt x="f6" y="f5"/>
                  </a:lnTo>
                  <a:lnTo>
                    <a:pt x="f6" y="f6"/>
                  </a:lnTo>
                  <a:lnTo>
                    <a:pt x="f5" y="f6"/>
                  </a:lnTo>
                  <a:close/>
                </a:path>
              </a:pathLst>
            </a:custGeom>
            <a:noFill/>
            <a:ln w="15599" cap="flat">
              <a:solidFill>
                <a:srgbClr val="154734"/>
              </a:solidFill>
              <a:prstDash val="solid"/>
              <a:miter/>
            </a:ln>
          </p:spPr>
          <p:txBody>
            <a:bodyPr vert="horz" wrap="square" lIns="91440" tIns="45720" rIns="91440" bIns="45720" anchor="ctr" anchorCtr="0" compatLnSpc="1">
              <a:noAutofit/>
            </a:bodyPr>
            <a:lstStyle/>
            <a:p>
              <a:pPr marL="0" marR="0" lvl="0" indent="0" algn="l"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54734"/>
                </a:solidFill>
                <a:uFillTx/>
                <a:latin typeface="Tisa Offc Serif Pro"/>
              </a:endParaRPr>
            </a:p>
          </p:txBody>
        </p:sp>
        <p:sp>
          <p:nvSpPr>
            <p:cNvPr id="9" name="Freeform 8">
              <a:extLst>
                <a:ext uri="{FF2B5EF4-FFF2-40B4-BE49-F238E27FC236}">
                  <a16:creationId xmlns:a16="http://schemas.microsoft.com/office/drawing/2014/main" id="{5F55E6A7-1435-CE6D-1EA0-DF22A411AE89}"/>
                </a:ext>
              </a:extLst>
            </p:cNvPr>
            <p:cNvSpPr/>
            <p:nvPr/>
          </p:nvSpPr>
          <p:spPr>
            <a:xfrm rot="16200004">
              <a:off x="506459" y="594469"/>
              <a:ext cx="335283" cy="567686"/>
            </a:xfrm>
            <a:custGeom>
              <a:avLst/>
              <a:gdLst>
                <a:gd name="f0" fmla="val 10800000"/>
                <a:gd name="f1" fmla="val 5400000"/>
                <a:gd name="f2" fmla="val 180"/>
                <a:gd name="f3" fmla="val w"/>
                <a:gd name="f4" fmla="val h"/>
                <a:gd name="f5" fmla="val 0"/>
                <a:gd name="f6" fmla="val 335280"/>
                <a:gd name="f7" fmla="val 567690"/>
                <a:gd name="f8" fmla="val 338138"/>
                <a:gd name="f9" fmla="val 167640"/>
                <a:gd name="f10" fmla="+- 0 0 -90"/>
                <a:gd name="f11" fmla="*/ f3 1 335280"/>
                <a:gd name="f12" fmla="*/ f4 1 567690"/>
                <a:gd name="f13" fmla="+- f7 0 f5"/>
                <a:gd name="f14" fmla="+- f6 0 f5"/>
                <a:gd name="f15" fmla="*/ f10 f0 1"/>
                <a:gd name="f16" fmla="*/ f14 1 335280"/>
                <a:gd name="f17" fmla="*/ f13 1 567690"/>
                <a:gd name="f18" fmla="*/ 335280 f14 1"/>
                <a:gd name="f19" fmla="*/ 338138 f13 1"/>
                <a:gd name="f20" fmla="*/ 0 f13 1"/>
                <a:gd name="f21" fmla="*/ 0 f14 1"/>
                <a:gd name="f22" fmla="*/ 167640 f14 1"/>
                <a:gd name="f23" fmla="*/ 567690 f13 1"/>
                <a:gd name="f24" fmla="*/ f15 1 f2"/>
                <a:gd name="f25" fmla="*/ f18 1 335280"/>
                <a:gd name="f26" fmla="*/ f19 1 567690"/>
                <a:gd name="f27" fmla="*/ f20 1 567690"/>
                <a:gd name="f28" fmla="*/ f21 1 335280"/>
                <a:gd name="f29" fmla="*/ f22 1 335280"/>
                <a:gd name="f30" fmla="*/ f23 1 567690"/>
                <a:gd name="f31" fmla="*/ f5 1 f16"/>
                <a:gd name="f32" fmla="*/ f6 1 f16"/>
                <a:gd name="f33" fmla="*/ f5 1 f17"/>
                <a:gd name="f34" fmla="*/ f7 1 f17"/>
                <a:gd name="f35" fmla="+- f24 0 f1"/>
                <a:gd name="f36" fmla="*/ f25 1 f16"/>
                <a:gd name="f37" fmla="*/ f26 1 f17"/>
                <a:gd name="f38" fmla="*/ f27 1 f17"/>
                <a:gd name="f39" fmla="*/ f28 1 f16"/>
                <a:gd name="f40" fmla="*/ f29 1 f16"/>
                <a:gd name="f41" fmla="*/ f30 1 f17"/>
                <a:gd name="f42" fmla="*/ f31 f11 1"/>
                <a:gd name="f43" fmla="*/ f32 f11 1"/>
                <a:gd name="f44" fmla="*/ f34 f12 1"/>
                <a:gd name="f45" fmla="*/ f33 f12 1"/>
                <a:gd name="f46" fmla="*/ f36 f11 1"/>
                <a:gd name="f47" fmla="*/ f37 f12 1"/>
                <a:gd name="f48" fmla="*/ f38 f12 1"/>
                <a:gd name="f49" fmla="*/ f39 f11 1"/>
                <a:gd name="f50" fmla="*/ f40 f11 1"/>
                <a:gd name="f51" fmla="*/ f41 f12 1"/>
              </a:gdLst>
              <a:ahLst/>
              <a:cxnLst>
                <a:cxn ang="3cd4">
                  <a:pos x="hc" y="t"/>
                </a:cxn>
                <a:cxn ang="0">
                  <a:pos x="r" y="vc"/>
                </a:cxn>
                <a:cxn ang="cd4">
                  <a:pos x="hc" y="b"/>
                </a:cxn>
                <a:cxn ang="cd2">
                  <a:pos x="l" y="vc"/>
                </a:cxn>
                <a:cxn ang="f35">
                  <a:pos x="f46" y="f47"/>
                </a:cxn>
                <a:cxn ang="f35">
                  <a:pos x="f46" y="f48"/>
                </a:cxn>
                <a:cxn ang="f35">
                  <a:pos x="f49" y="f48"/>
                </a:cxn>
                <a:cxn ang="f35">
                  <a:pos x="f49" y="f47"/>
                </a:cxn>
                <a:cxn ang="f35">
                  <a:pos x="f50" y="f51"/>
                </a:cxn>
              </a:cxnLst>
              <a:rect l="f42" t="f45" r="f43" b="f44"/>
              <a:pathLst>
                <a:path w="335280" h="567690">
                  <a:moveTo>
                    <a:pt x="f6" y="f8"/>
                  </a:moveTo>
                  <a:lnTo>
                    <a:pt x="f6" y="f5"/>
                  </a:lnTo>
                  <a:lnTo>
                    <a:pt x="f5" y="f5"/>
                  </a:lnTo>
                  <a:lnTo>
                    <a:pt x="f5" y="f8"/>
                  </a:lnTo>
                  <a:lnTo>
                    <a:pt x="f9" y="f7"/>
                  </a:lnTo>
                  <a:close/>
                </a:path>
              </a:pathLst>
            </a:custGeom>
            <a:noFill/>
            <a:ln w="15599" cap="flat">
              <a:solidFill>
                <a:srgbClr val="154734"/>
              </a:solidFill>
              <a:prstDash val="solid"/>
              <a:miter/>
            </a:ln>
          </p:spPr>
          <p:txBody>
            <a:bodyPr vert="horz" wrap="square" lIns="91440" tIns="45720" rIns="91440" bIns="45720" anchor="ctr" anchorCtr="0" compatLnSpc="1">
              <a:noAutofit/>
            </a:bodyPr>
            <a:lstStyle/>
            <a:p>
              <a:pPr marL="0" marR="0" lvl="0" indent="0" algn="l"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54734"/>
                </a:solidFill>
                <a:uFillTx/>
                <a:latin typeface="Tisa Offc Serif Pro"/>
              </a:endParaRPr>
            </a:p>
          </p:txBody>
        </p:sp>
      </p:grpSp>
      <p:sp>
        <p:nvSpPr>
          <p:cNvPr id="10" name="Subtitle 2">
            <a:extLst>
              <a:ext uri="{FF2B5EF4-FFF2-40B4-BE49-F238E27FC236}">
                <a16:creationId xmlns:a16="http://schemas.microsoft.com/office/drawing/2014/main" id="{E1ECCB4D-40CC-D00E-EB4D-17FFB41C2C6B}"/>
              </a:ext>
            </a:extLst>
          </p:cNvPr>
          <p:cNvSpPr txBox="1">
            <a:spLocks noGrp="1"/>
          </p:cNvSpPr>
          <p:nvPr>
            <p:ph type="subTitle" idx="4294967295"/>
          </p:nvPr>
        </p:nvSpPr>
        <p:spPr>
          <a:xfrm>
            <a:off x="520341" y="4913376"/>
            <a:ext cx="10826496" cy="658368"/>
          </a:xfrm>
        </p:spPr>
        <p:txBody>
          <a:bodyPr lIns="0" tIns="0" rIns="0" bIns="0">
            <a:noAutofit/>
          </a:bodyPr>
          <a:lstStyle>
            <a:lvl1pPr>
              <a:spcBef>
                <a:spcPts val="400"/>
              </a:spcBef>
              <a:spcAft>
                <a:spcPts val="400"/>
              </a:spcAft>
              <a:buNone/>
              <a:defRPr>
                <a:latin typeface="Franklin Gothic Medium" pitchFamily="34"/>
              </a:defRPr>
            </a:lvl1pPr>
          </a:lstStyle>
          <a:p>
            <a:pPr lvl="0"/>
            <a:r>
              <a:rPr lang="en-US"/>
              <a:t>Click to edit Master subtitle style</a:t>
            </a:r>
          </a:p>
        </p:txBody>
      </p:sp>
    </p:spTree>
    <p:extLst>
      <p:ext uri="{BB962C8B-B14F-4D97-AF65-F5344CB8AC3E}">
        <p14:creationId xmlns:p14="http://schemas.microsoft.com/office/powerpoint/2010/main" val="2057431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154734"/>
        </a:solidFill>
        <a:effectLst/>
      </p:bgPr>
    </p:bg>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2E4CFE35-D43F-F535-63A9-FBE2950695C9}"/>
              </a:ext>
            </a:extLst>
          </p:cNvPr>
          <p:cNvSpPr txBox="1">
            <a:spLocks noGrp="1"/>
          </p:cNvSpPr>
          <p:nvPr>
            <p:ph type="pic" idx="4294967295"/>
          </p:nvPr>
        </p:nvSpPr>
        <p:spPr>
          <a:xfrm>
            <a:off x="8059753" y="1"/>
            <a:ext cx="4132247" cy="6857999"/>
          </a:xfrm>
        </p:spPr>
        <p:txBody>
          <a:bodyPr anchor="ctr" anchorCtr="1"/>
          <a:lstStyle>
            <a:lvl1pPr algn="ctr">
              <a:buNone/>
              <a:defRPr>
                <a:solidFill>
                  <a:srgbClr val="72BF44"/>
                </a:solidFill>
                <a:latin typeface="Arial" pitchFamily="34"/>
              </a:defRPr>
            </a:lvl1pPr>
          </a:lstStyle>
          <a:p>
            <a:pPr lvl="0"/>
            <a:r>
              <a:rPr lang="en-US"/>
              <a:t>Click icon to add picture</a:t>
            </a:r>
          </a:p>
        </p:txBody>
      </p:sp>
      <p:sp>
        <p:nvSpPr>
          <p:cNvPr id="3" name="Title 1">
            <a:extLst>
              <a:ext uri="{FF2B5EF4-FFF2-40B4-BE49-F238E27FC236}">
                <a16:creationId xmlns:a16="http://schemas.microsoft.com/office/drawing/2014/main" id="{F8668636-C89F-72D7-23B3-3721FC43710E}"/>
              </a:ext>
            </a:extLst>
          </p:cNvPr>
          <p:cNvSpPr txBox="1">
            <a:spLocks noGrp="1"/>
          </p:cNvSpPr>
          <p:nvPr>
            <p:ph type="title"/>
          </p:nvPr>
        </p:nvSpPr>
        <p:spPr>
          <a:xfrm>
            <a:off x="499872" y="1743456"/>
            <a:ext cx="7238877" cy="2387595"/>
          </a:xfrm>
        </p:spPr>
        <p:txBody>
          <a:bodyPr lIns="0" tIns="0" rIns="0" bIns="0" anchor="b">
            <a:noAutofit/>
          </a:bodyPr>
          <a:lstStyle>
            <a:lvl1pPr>
              <a:defRPr>
                <a:solidFill>
                  <a:srgbClr val="BFD730"/>
                </a:solidFill>
              </a:defRPr>
            </a:lvl1pPr>
          </a:lstStyle>
          <a:p>
            <a:pPr lvl="0"/>
            <a:r>
              <a:rPr lang="en-US"/>
              <a:t>Click to edit Master title style</a:t>
            </a:r>
          </a:p>
        </p:txBody>
      </p:sp>
      <p:sp>
        <p:nvSpPr>
          <p:cNvPr id="4" name="Subtitle 2">
            <a:extLst>
              <a:ext uri="{FF2B5EF4-FFF2-40B4-BE49-F238E27FC236}">
                <a16:creationId xmlns:a16="http://schemas.microsoft.com/office/drawing/2014/main" id="{4F60573A-D9D1-3A22-26C1-6847873C48D8}"/>
              </a:ext>
            </a:extLst>
          </p:cNvPr>
          <p:cNvSpPr txBox="1">
            <a:spLocks noGrp="1"/>
          </p:cNvSpPr>
          <p:nvPr>
            <p:ph type="subTitle" idx="4294967295"/>
          </p:nvPr>
        </p:nvSpPr>
        <p:spPr>
          <a:xfrm>
            <a:off x="504431" y="4277831"/>
            <a:ext cx="7238877" cy="660416"/>
          </a:xfrm>
        </p:spPr>
        <p:txBody>
          <a:bodyPr lIns="0" tIns="0" rIns="0" bIns="0">
            <a:noAutofit/>
          </a:bodyPr>
          <a:lstStyle>
            <a:lvl1pPr>
              <a:spcBef>
                <a:spcPts val="400"/>
              </a:spcBef>
              <a:spcAft>
                <a:spcPts val="400"/>
              </a:spcAft>
              <a:buNone/>
              <a:defRPr>
                <a:solidFill>
                  <a:srgbClr val="BFD730"/>
                </a:solidFill>
                <a:latin typeface="Franklin Gothic Medium" pitchFamily="34"/>
              </a:defRPr>
            </a:lvl1pPr>
          </a:lstStyle>
          <a:p>
            <a:pPr lvl="0"/>
            <a:r>
              <a:rPr lang="en-US"/>
              <a:t>Click to edit Master subtitle style</a:t>
            </a:r>
          </a:p>
        </p:txBody>
      </p:sp>
      <p:sp>
        <p:nvSpPr>
          <p:cNvPr id="5" name="Slide Number Placeholder 5">
            <a:extLst>
              <a:ext uri="{FF2B5EF4-FFF2-40B4-BE49-F238E27FC236}">
                <a16:creationId xmlns:a16="http://schemas.microsoft.com/office/drawing/2014/main" id="{9B20485F-7C33-11E4-0466-D6D206746135}"/>
              </a:ext>
            </a:extLst>
          </p:cNvPr>
          <p:cNvSpPr txBox="1">
            <a:spLocks noGrp="1"/>
          </p:cNvSpPr>
          <p:nvPr>
            <p:ph type="sldNum" sz="quarter" idx="8"/>
          </p:nvPr>
        </p:nvSpPr>
        <p:spPr>
          <a:xfrm>
            <a:off x="5000121" y="6334925"/>
            <a:ext cx="2743200" cy="158496"/>
          </a:xfrm>
        </p:spPr>
        <p:txBody>
          <a:bodyPr lIns="0" tIns="0" rIns="0" bIns="0" anchor="t"/>
          <a:lstStyle>
            <a:lvl1pPr>
              <a:defRPr>
                <a:solidFill>
                  <a:srgbClr val="B2B4B2"/>
                </a:solidFill>
              </a:defRPr>
            </a:lvl1pPr>
          </a:lstStyle>
          <a:p>
            <a:pPr lvl="0"/>
            <a:fld id="{75A56BA8-8266-47BD-A132-4753687DF8A3}" type="slidenum">
              <a:t>‹#›</a:t>
            </a:fld>
            <a:endParaRPr lang="en-US"/>
          </a:p>
        </p:txBody>
      </p:sp>
      <p:sp>
        <p:nvSpPr>
          <p:cNvPr id="6" name="Footer Placeholder 4">
            <a:extLst>
              <a:ext uri="{FF2B5EF4-FFF2-40B4-BE49-F238E27FC236}">
                <a16:creationId xmlns:a16="http://schemas.microsoft.com/office/drawing/2014/main" id="{4C886585-C3D9-6B71-DE55-A74A326F6E95}"/>
              </a:ext>
            </a:extLst>
          </p:cNvPr>
          <p:cNvSpPr txBox="1">
            <a:spLocks noGrp="1"/>
          </p:cNvSpPr>
          <p:nvPr>
            <p:ph type="ftr" sz="quarter" idx="9"/>
          </p:nvPr>
        </p:nvSpPr>
        <p:spPr>
          <a:xfrm>
            <a:off x="1871203" y="243950"/>
            <a:ext cx="3607197" cy="486839"/>
          </a:xfrm>
          <a:prstGeom prst="rect">
            <a:avLst/>
          </a:prstGeom>
          <a:noFill/>
          <a:ln>
            <a:noFill/>
          </a:ln>
        </p:spPr>
        <p:txBody>
          <a:bodyPr vert="horz" wrap="square" lIns="0" tIns="0" rIns="0" bIns="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pitchFamily="2"/>
              </a:defRPr>
            </a:lvl1pPr>
          </a:lstStyle>
          <a:p>
            <a:pPr lvl="0"/>
            <a:r>
              <a:rPr lang="en-US"/>
              <a:t>Missouri University of Science and Technology</a:t>
            </a:r>
          </a:p>
        </p:txBody>
      </p:sp>
      <p:pic>
        <p:nvPicPr>
          <p:cNvPr id="7" name="Picture 15">
            <a:extLst>
              <a:ext uri="{FF2B5EF4-FFF2-40B4-BE49-F238E27FC236}">
                <a16:creationId xmlns:a16="http://schemas.microsoft.com/office/drawing/2014/main" id="{FC9F1683-572B-41C8-E8D9-E0BA1A8E04C2}"/>
              </a:ext>
            </a:extLst>
          </p:cNvPr>
          <p:cNvPicPr>
            <a:picLocks noChangeAspect="1"/>
          </p:cNvPicPr>
          <p:nvPr/>
        </p:nvPicPr>
        <p:blipFill>
          <a:blip r:embed="rId2"/>
          <a:srcRect/>
          <a:stretch>
            <a:fillRect/>
          </a:stretch>
        </p:blipFill>
        <p:spPr>
          <a:xfrm>
            <a:off x="524257" y="1"/>
            <a:ext cx="1050340" cy="1050340"/>
          </a:xfrm>
          <a:prstGeom prst="rect">
            <a:avLst/>
          </a:prstGeom>
          <a:solidFill>
            <a:srgbClr val="72BF44"/>
          </a:solidFill>
          <a:ln cap="flat">
            <a:noFill/>
          </a:ln>
        </p:spPr>
      </p:pic>
      <p:sp>
        <p:nvSpPr>
          <p:cNvPr id="8" name="Text Placeholder 15">
            <a:extLst>
              <a:ext uri="{FF2B5EF4-FFF2-40B4-BE49-F238E27FC236}">
                <a16:creationId xmlns:a16="http://schemas.microsoft.com/office/drawing/2014/main" id="{BE6D4F64-F671-927D-0454-29ECAD1C9DD3}"/>
              </a:ext>
            </a:extLst>
          </p:cNvPr>
          <p:cNvSpPr txBox="1">
            <a:spLocks noGrp="1"/>
          </p:cNvSpPr>
          <p:nvPr>
            <p:ph type="body" idx="4294967295"/>
          </p:nvPr>
        </p:nvSpPr>
        <p:spPr>
          <a:xfrm>
            <a:off x="504431" y="5497957"/>
            <a:ext cx="7242048" cy="377952"/>
          </a:xfrm>
        </p:spPr>
        <p:txBody>
          <a:bodyPr lIns="0" tIns="0" rIns="0" bIns="0">
            <a:noAutofit/>
          </a:bodyPr>
          <a:lstStyle>
            <a:lvl1pPr>
              <a:buNone/>
              <a:defRPr>
                <a:solidFill>
                  <a:srgbClr val="FFFFFF"/>
                </a:solidFill>
              </a:defRPr>
            </a:lvl1pPr>
          </a:lstStyle>
          <a:p>
            <a:pPr lvl="0"/>
            <a:r>
              <a:rPr lang="en-US"/>
              <a:t>Month XX, 2022</a:t>
            </a:r>
          </a:p>
        </p:txBody>
      </p:sp>
    </p:spTree>
    <p:extLst>
      <p:ext uri="{BB962C8B-B14F-4D97-AF65-F5344CB8AC3E}">
        <p14:creationId xmlns:p14="http://schemas.microsoft.com/office/powerpoint/2010/main" val="126604250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_Title Slide">
    <p:bg>
      <p:bgPr>
        <a:solidFill>
          <a:srgbClr val="72BF44"/>
        </a:solidFill>
        <a:effectLst/>
      </p:bgPr>
    </p:bg>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4574D2FD-39BF-D3F8-149D-D294432700C6}"/>
              </a:ext>
            </a:extLst>
          </p:cNvPr>
          <p:cNvSpPr txBox="1">
            <a:spLocks noGrp="1"/>
          </p:cNvSpPr>
          <p:nvPr>
            <p:ph type="pic" idx="4294967295"/>
          </p:nvPr>
        </p:nvSpPr>
        <p:spPr>
          <a:xfrm>
            <a:off x="8059753" y="1"/>
            <a:ext cx="4132247" cy="6857999"/>
          </a:xfrm>
        </p:spPr>
        <p:txBody>
          <a:bodyPr anchor="ctr" anchorCtr="1"/>
          <a:lstStyle>
            <a:lvl1pPr algn="ctr">
              <a:buNone/>
              <a:defRPr>
                <a:latin typeface="Arial" pitchFamily="34"/>
              </a:defRPr>
            </a:lvl1pPr>
          </a:lstStyle>
          <a:p>
            <a:pPr lvl="0"/>
            <a:r>
              <a:rPr lang="en-US"/>
              <a:t>Click icon to add picture</a:t>
            </a:r>
          </a:p>
        </p:txBody>
      </p:sp>
      <p:sp>
        <p:nvSpPr>
          <p:cNvPr id="3" name="Title 1">
            <a:extLst>
              <a:ext uri="{FF2B5EF4-FFF2-40B4-BE49-F238E27FC236}">
                <a16:creationId xmlns:a16="http://schemas.microsoft.com/office/drawing/2014/main" id="{CABAF642-0AB0-F99A-DA11-0E14A9F6C334}"/>
              </a:ext>
            </a:extLst>
          </p:cNvPr>
          <p:cNvSpPr txBox="1">
            <a:spLocks noGrp="1"/>
          </p:cNvSpPr>
          <p:nvPr>
            <p:ph type="title"/>
          </p:nvPr>
        </p:nvSpPr>
        <p:spPr>
          <a:xfrm>
            <a:off x="499872" y="1743456"/>
            <a:ext cx="7238877" cy="2387595"/>
          </a:xfrm>
        </p:spPr>
        <p:txBody>
          <a:bodyPr lIns="0" tIns="0" rIns="0" bIns="0" anchor="b">
            <a:noAutofit/>
          </a:bodyPr>
          <a:lstStyle>
            <a:lvl1pPr>
              <a:defRPr/>
            </a:lvl1pPr>
          </a:lstStyle>
          <a:p>
            <a:pPr lvl="0"/>
            <a:r>
              <a:rPr lang="en-US"/>
              <a:t>Click to edit Master title style</a:t>
            </a:r>
          </a:p>
        </p:txBody>
      </p:sp>
      <p:sp>
        <p:nvSpPr>
          <p:cNvPr id="4" name="Subtitle 2">
            <a:extLst>
              <a:ext uri="{FF2B5EF4-FFF2-40B4-BE49-F238E27FC236}">
                <a16:creationId xmlns:a16="http://schemas.microsoft.com/office/drawing/2014/main" id="{B98FC4B3-F8CA-5AB9-01E5-882CDB507BEB}"/>
              </a:ext>
            </a:extLst>
          </p:cNvPr>
          <p:cNvSpPr txBox="1">
            <a:spLocks noGrp="1"/>
          </p:cNvSpPr>
          <p:nvPr>
            <p:ph type="subTitle" idx="4294967295"/>
          </p:nvPr>
        </p:nvSpPr>
        <p:spPr>
          <a:xfrm>
            <a:off x="504431" y="4277831"/>
            <a:ext cx="7238877" cy="660416"/>
          </a:xfrm>
        </p:spPr>
        <p:txBody>
          <a:bodyPr lIns="0" tIns="0" rIns="0" bIns="0">
            <a:noAutofit/>
          </a:bodyPr>
          <a:lstStyle>
            <a:lvl1pPr>
              <a:spcBef>
                <a:spcPts val="400"/>
              </a:spcBef>
              <a:spcAft>
                <a:spcPts val="400"/>
              </a:spcAft>
              <a:buNone/>
              <a:defRPr>
                <a:latin typeface="Franklin Gothic Medium" pitchFamily="34"/>
              </a:defRPr>
            </a:lvl1pPr>
          </a:lstStyle>
          <a:p>
            <a:pPr lvl="0"/>
            <a:r>
              <a:rPr lang="en-US"/>
              <a:t>Click to edit Master subtitle style</a:t>
            </a:r>
          </a:p>
        </p:txBody>
      </p:sp>
      <p:sp>
        <p:nvSpPr>
          <p:cNvPr id="5" name="Slide Number Placeholder 5">
            <a:extLst>
              <a:ext uri="{FF2B5EF4-FFF2-40B4-BE49-F238E27FC236}">
                <a16:creationId xmlns:a16="http://schemas.microsoft.com/office/drawing/2014/main" id="{603C05A9-4189-6DFC-19B0-CFD60B332B80}"/>
              </a:ext>
            </a:extLst>
          </p:cNvPr>
          <p:cNvSpPr txBox="1">
            <a:spLocks noGrp="1"/>
          </p:cNvSpPr>
          <p:nvPr>
            <p:ph type="sldNum" sz="quarter" idx="8"/>
          </p:nvPr>
        </p:nvSpPr>
        <p:spPr>
          <a:xfrm>
            <a:off x="5000121" y="6334925"/>
            <a:ext cx="2743200" cy="158496"/>
          </a:xfrm>
        </p:spPr>
        <p:txBody>
          <a:bodyPr lIns="0" tIns="0" rIns="0" bIns="0" anchor="t"/>
          <a:lstStyle>
            <a:lvl1pPr>
              <a:defRPr>
                <a:solidFill>
                  <a:srgbClr val="63666A"/>
                </a:solidFill>
              </a:defRPr>
            </a:lvl1pPr>
          </a:lstStyle>
          <a:p>
            <a:pPr lvl="0"/>
            <a:fld id="{669B9B6E-5A37-49CE-BE75-9061E98C3476}" type="slidenum">
              <a:t>‹#›</a:t>
            </a:fld>
            <a:endParaRPr lang="en-US"/>
          </a:p>
        </p:txBody>
      </p:sp>
      <p:sp>
        <p:nvSpPr>
          <p:cNvPr id="6" name="Footer Placeholder 4">
            <a:extLst>
              <a:ext uri="{FF2B5EF4-FFF2-40B4-BE49-F238E27FC236}">
                <a16:creationId xmlns:a16="http://schemas.microsoft.com/office/drawing/2014/main" id="{DEDFE7AD-5BD3-6891-58B4-767FAAE873F3}"/>
              </a:ext>
            </a:extLst>
          </p:cNvPr>
          <p:cNvSpPr txBox="1">
            <a:spLocks noGrp="1"/>
          </p:cNvSpPr>
          <p:nvPr>
            <p:ph type="ftr" sz="quarter" idx="9"/>
          </p:nvPr>
        </p:nvSpPr>
        <p:spPr>
          <a:xfrm>
            <a:off x="1865376" y="243841"/>
            <a:ext cx="3607197" cy="486839"/>
          </a:xfrm>
          <a:prstGeom prst="rect">
            <a:avLst/>
          </a:prstGeom>
          <a:noFill/>
          <a:ln>
            <a:noFill/>
          </a:ln>
        </p:spPr>
        <p:txBody>
          <a:bodyPr vert="horz" wrap="square" lIns="0" tIns="0" rIns="0" bIns="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154734"/>
                </a:solidFill>
                <a:uFillTx/>
                <a:latin typeface="Tisa Offc Serif Pro" pitchFamily="2"/>
              </a:defRPr>
            </a:lvl1pPr>
          </a:lstStyle>
          <a:p>
            <a:pPr lvl="0"/>
            <a:r>
              <a:rPr lang="en-US"/>
              <a:t>Missouri University of Science and Technology</a:t>
            </a:r>
          </a:p>
        </p:txBody>
      </p:sp>
      <p:pic>
        <p:nvPicPr>
          <p:cNvPr id="7" name="Picture 15">
            <a:extLst>
              <a:ext uri="{FF2B5EF4-FFF2-40B4-BE49-F238E27FC236}">
                <a16:creationId xmlns:a16="http://schemas.microsoft.com/office/drawing/2014/main" id="{14EDEA14-6856-2C5E-FB2F-1EA497C0E5B2}"/>
              </a:ext>
            </a:extLst>
          </p:cNvPr>
          <p:cNvPicPr>
            <a:picLocks noChangeAspect="1"/>
          </p:cNvPicPr>
          <p:nvPr/>
        </p:nvPicPr>
        <p:blipFill>
          <a:blip r:embed="rId2"/>
          <a:srcRect/>
          <a:stretch>
            <a:fillRect/>
          </a:stretch>
        </p:blipFill>
        <p:spPr>
          <a:xfrm>
            <a:off x="504431" y="1"/>
            <a:ext cx="1050340" cy="1050340"/>
          </a:xfrm>
          <a:prstGeom prst="rect">
            <a:avLst/>
          </a:prstGeom>
          <a:solidFill>
            <a:srgbClr val="154734"/>
          </a:solidFill>
          <a:ln cap="flat">
            <a:noFill/>
          </a:ln>
        </p:spPr>
      </p:pic>
      <p:sp>
        <p:nvSpPr>
          <p:cNvPr id="8" name="Text Placeholder 15">
            <a:extLst>
              <a:ext uri="{FF2B5EF4-FFF2-40B4-BE49-F238E27FC236}">
                <a16:creationId xmlns:a16="http://schemas.microsoft.com/office/drawing/2014/main" id="{515F8239-2EDD-0498-284B-1290A0D281EB}"/>
              </a:ext>
            </a:extLst>
          </p:cNvPr>
          <p:cNvSpPr txBox="1">
            <a:spLocks noGrp="1"/>
          </p:cNvSpPr>
          <p:nvPr>
            <p:ph type="body" idx="4294967295"/>
          </p:nvPr>
        </p:nvSpPr>
        <p:spPr>
          <a:xfrm>
            <a:off x="504431" y="5497957"/>
            <a:ext cx="7242048" cy="377952"/>
          </a:xfrm>
        </p:spPr>
        <p:txBody>
          <a:bodyPr lIns="0" tIns="0" rIns="0" bIns="0">
            <a:noAutofit/>
          </a:bodyPr>
          <a:lstStyle>
            <a:lvl1pPr>
              <a:buNone/>
              <a:defRPr>
                <a:solidFill>
                  <a:srgbClr val="FFFFFF"/>
                </a:solidFill>
              </a:defRPr>
            </a:lvl1pPr>
          </a:lstStyle>
          <a:p>
            <a:pPr lvl="0"/>
            <a:r>
              <a:rPr lang="en-US"/>
              <a:t>Month XX, 2022</a:t>
            </a:r>
          </a:p>
        </p:txBody>
      </p:sp>
    </p:spTree>
    <p:extLst>
      <p:ext uri="{BB962C8B-B14F-4D97-AF65-F5344CB8AC3E}">
        <p14:creationId xmlns:p14="http://schemas.microsoft.com/office/powerpoint/2010/main" val="4079765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9_Title Slide">
    <p:bg>
      <p:bgPr>
        <a:solidFill>
          <a:srgbClr val="FFFFFF"/>
        </a:solidFill>
        <a:effectLst/>
      </p:bgPr>
    </p:bg>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710620A-CAE6-1825-CF9B-CD9BD3BB1E1E}"/>
              </a:ext>
            </a:extLst>
          </p:cNvPr>
          <p:cNvSpPr txBox="1">
            <a:spLocks noGrp="1"/>
          </p:cNvSpPr>
          <p:nvPr>
            <p:ph type="pic" idx="4294967295"/>
          </p:nvPr>
        </p:nvSpPr>
        <p:spPr>
          <a:xfrm>
            <a:off x="8059753" y="1"/>
            <a:ext cx="4132247" cy="6857999"/>
          </a:xfrm>
        </p:spPr>
        <p:txBody>
          <a:bodyPr anchor="ctr" anchorCtr="1"/>
          <a:lstStyle>
            <a:lvl1pPr algn="ctr">
              <a:buNone/>
              <a:defRPr>
                <a:latin typeface="Arial" pitchFamily="34"/>
              </a:defRPr>
            </a:lvl1pPr>
          </a:lstStyle>
          <a:p>
            <a:pPr lvl="0"/>
            <a:r>
              <a:rPr lang="en-US"/>
              <a:t>Click icon to add picture</a:t>
            </a:r>
          </a:p>
        </p:txBody>
      </p:sp>
      <p:sp>
        <p:nvSpPr>
          <p:cNvPr id="3" name="Title 1">
            <a:extLst>
              <a:ext uri="{FF2B5EF4-FFF2-40B4-BE49-F238E27FC236}">
                <a16:creationId xmlns:a16="http://schemas.microsoft.com/office/drawing/2014/main" id="{C8871C80-2ABF-3292-B894-372B229FDDDB}"/>
              </a:ext>
            </a:extLst>
          </p:cNvPr>
          <p:cNvSpPr txBox="1">
            <a:spLocks noGrp="1"/>
          </p:cNvSpPr>
          <p:nvPr>
            <p:ph type="title"/>
          </p:nvPr>
        </p:nvSpPr>
        <p:spPr>
          <a:xfrm>
            <a:off x="499872" y="1743456"/>
            <a:ext cx="7238877" cy="2387595"/>
          </a:xfrm>
        </p:spPr>
        <p:txBody>
          <a:bodyPr lIns="0" tIns="0" rIns="0" bIns="0" anchor="b">
            <a:noAutofit/>
          </a:bodyPr>
          <a:lstStyle>
            <a:lvl1pPr>
              <a:defRPr/>
            </a:lvl1pPr>
          </a:lstStyle>
          <a:p>
            <a:pPr lvl="0"/>
            <a:r>
              <a:rPr lang="en-US"/>
              <a:t>Click to edit Master title style</a:t>
            </a:r>
          </a:p>
        </p:txBody>
      </p:sp>
      <p:sp>
        <p:nvSpPr>
          <p:cNvPr id="4" name="Subtitle 2">
            <a:extLst>
              <a:ext uri="{FF2B5EF4-FFF2-40B4-BE49-F238E27FC236}">
                <a16:creationId xmlns:a16="http://schemas.microsoft.com/office/drawing/2014/main" id="{685D77D2-7A57-919B-291F-4761684C37A4}"/>
              </a:ext>
            </a:extLst>
          </p:cNvPr>
          <p:cNvSpPr txBox="1">
            <a:spLocks noGrp="1"/>
          </p:cNvSpPr>
          <p:nvPr>
            <p:ph type="subTitle" idx="4294967295"/>
          </p:nvPr>
        </p:nvSpPr>
        <p:spPr>
          <a:xfrm>
            <a:off x="504431" y="4277831"/>
            <a:ext cx="7238877" cy="660416"/>
          </a:xfrm>
        </p:spPr>
        <p:txBody>
          <a:bodyPr lIns="0" tIns="0" rIns="0" bIns="0">
            <a:noAutofit/>
          </a:bodyPr>
          <a:lstStyle>
            <a:lvl1pPr>
              <a:spcBef>
                <a:spcPts val="400"/>
              </a:spcBef>
              <a:spcAft>
                <a:spcPts val="400"/>
              </a:spcAft>
              <a:buNone/>
              <a:defRPr>
                <a:latin typeface="Franklin Gothic Medium" pitchFamily="34"/>
              </a:defRPr>
            </a:lvl1pPr>
          </a:lstStyle>
          <a:p>
            <a:pPr lvl="0"/>
            <a:r>
              <a:rPr lang="en-US"/>
              <a:t>Click to edit Master subtitle style</a:t>
            </a:r>
          </a:p>
        </p:txBody>
      </p:sp>
      <p:sp>
        <p:nvSpPr>
          <p:cNvPr id="5" name="Slide Number Placeholder 5">
            <a:extLst>
              <a:ext uri="{FF2B5EF4-FFF2-40B4-BE49-F238E27FC236}">
                <a16:creationId xmlns:a16="http://schemas.microsoft.com/office/drawing/2014/main" id="{AA1999E0-8282-BF6D-A2C7-6828D242FF6D}"/>
              </a:ext>
            </a:extLst>
          </p:cNvPr>
          <p:cNvSpPr txBox="1">
            <a:spLocks noGrp="1"/>
          </p:cNvSpPr>
          <p:nvPr>
            <p:ph type="sldNum" sz="quarter" idx="8"/>
          </p:nvPr>
        </p:nvSpPr>
        <p:spPr>
          <a:xfrm>
            <a:off x="5000121" y="6334925"/>
            <a:ext cx="2743200" cy="158496"/>
          </a:xfrm>
        </p:spPr>
        <p:txBody>
          <a:bodyPr lIns="0" tIns="0" rIns="0" bIns="0" anchor="t"/>
          <a:lstStyle>
            <a:lvl1pPr>
              <a:defRPr>
                <a:solidFill>
                  <a:srgbClr val="63666A"/>
                </a:solidFill>
              </a:defRPr>
            </a:lvl1pPr>
          </a:lstStyle>
          <a:p>
            <a:pPr lvl="0"/>
            <a:fld id="{E2DF3421-E70F-43EC-82AC-465707CE9C8A}" type="slidenum">
              <a:t>‹#›</a:t>
            </a:fld>
            <a:endParaRPr lang="en-US"/>
          </a:p>
        </p:txBody>
      </p:sp>
      <p:sp>
        <p:nvSpPr>
          <p:cNvPr id="6" name="Footer Placeholder 4">
            <a:extLst>
              <a:ext uri="{FF2B5EF4-FFF2-40B4-BE49-F238E27FC236}">
                <a16:creationId xmlns:a16="http://schemas.microsoft.com/office/drawing/2014/main" id="{BD0EE977-D34B-4143-862A-86F5FE7A2A14}"/>
              </a:ext>
            </a:extLst>
          </p:cNvPr>
          <p:cNvSpPr txBox="1">
            <a:spLocks noGrp="1"/>
          </p:cNvSpPr>
          <p:nvPr>
            <p:ph type="ftr" sz="quarter" idx="9"/>
          </p:nvPr>
        </p:nvSpPr>
        <p:spPr>
          <a:xfrm>
            <a:off x="1868046" y="243950"/>
            <a:ext cx="3607197" cy="486839"/>
          </a:xfrm>
          <a:prstGeom prst="rect">
            <a:avLst/>
          </a:prstGeom>
          <a:noFill/>
          <a:ln>
            <a:noFill/>
          </a:ln>
        </p:spPr>
        <p:txBody>
          <a:bodyPr vert="horz" wrap="square" lIns="0" tIns="0" rIns="0" bIns="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154734"/>
                </a:solidFill>
                <a:uFillTx/>
                <a:latin typeface="Tisa Offc Serif Pro" pitchFamily="2"/>
              </a:defRPr>
            </a:lvl1pPr>
          </a:lstStyle>
          <a:p>
            <a:pPr lvl="0"/>
            <a:r>
              <a:rPr lang="en-US"/>
              <a:t>Missouri University of Science and Technology</a:t>
            </a:r>
          </a:p>
        </p:txBody>
      </p:sp>
      <p:sp>
        <p:nvSpPr>
          <p:cNvPr id="7" name="Text Placeholder 15">
            <a:extLst>
              <a:ext uri="{FF2B5EF4-FFF2-40B4-BE49-F238E27FC236}">
                <a16:creationId xmlns:a16="http://schemas.microsoft.com/office/drawing/2014/main" id="{3136FCF4-6689-CF97-B436-9CF99126D990}"/>
              </a:ext>
            </a:extLst>
          </p:cNvPr>
          <p:cNvSpPr txBox="1">
            <a:spLocks noGrp="1"/>
          </p:cNvSpPr>
          <p:nvPr>
            <p:ph type="body" idx="4294967295"/>
          </p:nvPr>
        </p:nvSpPr>
        <p:spPr>
          <a:xfrm>
            <a:off x="504431" y="5497957"/>
            <a:ext cx="7242048" cy="377952"/>
          </a:xfrm>
        </p:spPr>
        <p:txBody>
          <a:bodyPr lIns="0" tIns="0" rIns="0" bIns="0">
            <a:noAutofit/>
          </a:bodyPr>
          <a:lstStyle>
            <a:lvl1pPr>
              <a:buNone/>
              <a:defRPr>
                <a:solidFill>
                  <a:srgbClr val="63666A"/>
                </a:solidFill>
              </a:defRPr>
            </a:lvl1pPr>
          </a:lstStyle>
          <a:p>
            <a:pPr lvl="0"/>
            <a:r>
              <a:rPr lang="en-US"/>
              <a:t>Month XX, 2022</a:t>
            </a:r>
          </a:p>
        </p:txBody>
      </p:sp>
      <p:pic>
        <p:nvPicPr>
          <p:cNvPr id="8" name="Picture 15">
            <a:extLst>
              <a:ext uri="{FF2B5EF4-FFF2-40B4-BE49-F238E27FC236}">
                <a16:creationId xmlns:a16="http://schemas.microsoft.com/office/drawing/2014/main" id="{F705CA51-DE67-FDD8-96CA-54E3190FCF3B}"/>
              </a:ext>
            </a:extLst>
          </p:cNvPr>
          <p:cNvPicPr>
            <a:picLocks noChangeAspect="1"/>
          </p:cNvPicPr>
          <p:nvPr/>
        </p:nvPicPr>
        <p:blipFill>
          <a:blip r:embed="rId2"/>
          <a:srcRect/>
          <a:stretch>
            <a:fillRect/>
          </a:stretch>
        </p:blipFill>
        <p:spPr>
          <a:xfrm>
            <a:off x="504431" y="1"/>
            <a:ext cx="1050340" cy="1050340"/>
          </a:xfrm>
          <a:prstGeom prst="rect">
            <a:avLst/>
          </a:prstGeom>
          <a:solidFill>
            <a:srgbClr val="154734"/>
          </a:solidFill>
          <a:ln cap="flat">
            <a:noFill/>
          </a:ln>
        </p:spPr>
      </p:pic>
    </p:spTree>
    <p:extLst>
      <p:ext uri="{BB962C8B-B14F-4D97-AF65-F5344CB8AC3E}">
        <p14:creationId xmlns:p14="http://schemas.microsoft.com/office/powerpoint/2010/main" val="166977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itle Slide">
    <p:bg>
      <p:bgPr>
        <a:solidFill>
          <a:srgbClr val="154734"/>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01DC953-19F9-46B9-94ED-1B2F32C1411D}"/>
              </a:ext>
            </a:extLst>
          </p:cNvPr>
          <p:cNvSpPr txBox="1">
            <a:spLocks noGrp="1"/>
          </p:cNvSpPr>
          <p:nvPr>
            <p:ph type="sldNum" sz="quarter" idx="8"/>
          </p:nvPr>
        </p:nvSpPr>
        <p:spPr>
          <a:xfrm>
            <a:off x="9013923" y="6352958"/>
            <a:ext cx="2743200" cy="365125"/>
          </a:xfrm>
        </p:spPr>
        <p:txBody>
          <a:bodyPr lIns="0" tIns="0" rIns="0" bIns="0"/>
          <a:lstStyle>
            <a:lvl1pPr>
              <a:defRPr>
                <a:solidFill>
                  <a:srgbClr val="B2B4B2"/>
                </a:solidFill>
              </a:defRPr>
            </a:lvl1pPr>
          </a:lstStyle>
          <a:p>
            <a:pPr lvl="0"/>
            <a:fld id="{D5894AED-0BD7-4650-9CEB-CC8CB20A75A4}" type="slidenum">
              <a:t>‹#›</a:t>
            </a:fld>
            <a:endParaRPr lang="en-US"/>
          </a:p>
        </p:txBody>
      </p:sp>
      <p:sp>
        <p:nvSpPr>
          <p:cNvPr id="3" name="Subtitle 2">
            <a:extLst>
              <a:ext uri="{FF2B5EF4-FFF2-40B4-BE49-F238E27FC236}">
                <a16:creationId xmlns:a16="http://schemas.microsoft.com/office/drawing/2014/main" id="{6F4AEE1A-DF61-A0B0-E325-1577585A94D4}"/>
              </a:ext>
            </a:extLst>
          </p:cNvPr>
          <p:cNvSpPr txBox="1">
            <a:spLocks noGrp="1"/>
          </p:cNvSpPr>
          <p:nvPr>
            <p:ph type="subTitle" idx="4294967295"/>
          </p:nvPr>
        </p:nvSpPr>
        <p:spPr>
          <a:xfrm>
            <a:off x="930639" y="4413504"/>
            <a:ext cx="10826496" cy="660416"/>
          </a:xfrm>
        </p:spPr>
        <p:txBody>
          <a:bodyPr lIns="0" tIns="0" rIns="0" bIns="0">
            <a:noAutofit/>
          </a:bodyPr>
          <a:lstStyle>
            <a:lvl1pPr>
              <a:spcBef>
                <a:spcPts val="400"/>
              </a:spcBef>
              <a:spcAft>
                <a:spcPts val="400"/>
              </a:spcAft>
              <a:buNone/>
              <a:defRPr>
                <a:solidFill>
                  <a:srgbClr val="BFD730"/>
                </a:solidFill>
                <a:latin typeface="Franklin Gothic Medium" pitchFamily="34"/>
              </a:defRPr>
            </a:lvl1pPr>
          </a:lstStyle>
          <a:p>
            <a:pPr lvl="0"/>
            <a:r>
              <a:rPr lang="en-US"/>
              <a:t>Click to edit Master subtitle style</a:t>
            </a:r>
          </a:p>
        </p:txBody>
      </p:sp>
      <p:sp>
        <p:nvSpPr>
          <p:cNvPr id="4" name="Text Placeholder 3">
            <a:extLst>
              <a:ext uri="{FF2B5EF4-FFF2-40B4-BE49-F238E27FC236}">
                <a16:creationId xmlns:a16="http://schemas.microsoft.com/office/drawing/2014/main" id="{73DA38E8-916C-5009-BC0D-8ACF885E1D45}"/>
              </a:ext>
            </a:extLst>
          </p:cNvPr>
          <p:cNvSpPr txBox="1">
            <a:spLocks noGrp="1"/>
          </p:cNvSpPr>
          <p:nvPr>
            <p:ph type="body" idx="4294967295"/>
          </p:nvPr>
        </p:nvSpPr>
        <p:spPr>
          <a:xfrm>
            <a:off x="931335" y="3302422"/>
            <a:ext cx="10826752" cy="1013460"/>
          </a:xfrm>
        </p:spPr>
        <p:txBody>
          <a:bodyPr lIns="0" tIns="0" rIns="0" bIns="0" anchor="b">
            <a:noAutofit/>
          </a:bodyPr>
          <a:lstStyle>
            <a:lvl1pPr>
              <a:defRPr sz="5867">
                <a:solidFill>
                  <a:srgbClr val="FFFFFF"/>
                </a:solidFill>
                <a:latin typeface="Franklin Gothic Medium" pitchFamily="34"/>
              </a:defRPr>
            </a:lvl1pPr>
          </a:lstStyle>
          <a:p>
            <a:pPr lvl="0"/>
            <a:r>
              <a:rPr lang="en-US"/>
              <a:t>Section Header</a:t>
            </a:r>
          </a:p>
        </p:txBody>
      </p:sp>
      <p:grpSp>
        <p:nvGrpSpPr>
          <p:cNvPr id="5" name="Group 3">
            <a:extLst>
              <a:ext uri="{FF2B5EF4-FFF2-40B4-BE49-F238E27FC236}">
                <a16:creationId xmlns:a16="http://schemas.microsoft.com/office/drawing/2014/main" id="{703AC8B0-318F-B34B-0C63-4FB48646BDB9}"/>
              </a:ext>
            </a:extLst>
          </p:cNvPr>
          <p:cNvGrpSpPr/>
          <p:nvPr/>
        </p:nvGrpSpPr>
        <p:grpSpPr>
          <a:xfrm>
            <a:off x="930629" y="2739797"/>
            <a:ext cx="756915" cy="447044"/>
            <a:chOff x="697972" y="2054847"/>
            <a:chExt cx="567686" cy="335283"/>
          </a:xfrm>
        </p:grpSpPr>
        <p:sp>
          <p:nvSpPr>
            <p:cNvPr id="6" name="Freeform 4">
              <a:extLst>
                <a:ext uri="{FF2B5EF4-FFF2-40B4-BE49-F238E27FC236}">
                  <a16:creationId xmlns:a16="http://schemas.microsoft.com/office/drawing/2014/main" id="{05CC7AE5-A617-1DD1-4702-3528BFA11339}"/>
                </a:ext>
              </a:extLst>
            </p:cNvPr>
            <p:cNvSpPr/>
            <p:nvPr/>
          </p:nvSpPr>
          <p:spPr>
            <a:xfrm rot="16200004">
              <a:off x="784656" y="2141543"/>
              <a:ext cx="161921" cy="161921"/>
            </a:xfrm>
            <a:custGeom>
              <a:avLst/>
              <a:gdLst>
                <a:gd name="f0" fmla="val 10800000"/>
                <a:gd name="f1" fmla="val 5400000"/>
                <a:gd name="f2" fmla="val 180"/>
                <a:gd name="f3" fmla="val w"/>
                <a:gd name="f4" fmla="val h"/>
                <a:gd name="f5" fmla="val 0"/>
                <a:gd name="f6" fmla="val 161925"/>
                <a:gd name="f7" fmla="+- 0 0 -90"/>
                <a:gd name="f8" fmla="*/ f3 1 161925"/>
                <a:gd name="f9" fmla="*/ f4 1 161925"/>
                <a:gd name="f10" fmla="+- f6 0 f5"/>
                <a:gd name="f11" fmla="*/ f7 f0 1"/>
                <a:gd name="f12" fmla="*/ f10 1 161925"/>
                <a:gd name="f13" fmla="*/ 0 f10 1"/>
                <a:gd name="f14" fmla="*/ 161925 f10 1"/>
                <a:gd name="f15" fmla="*/ f11 1 f2"/>
                <a:gd name="f16" fmla="*/ f13 1 161925"/>
                <a:gd name="f17" fmla="*/ f14 1 161925"/>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 ang="f20">
                  <a:pos x="f27" y="f30"/>
                </a:cxn>
              </a:cxnLst>
              <a:rect l="f23" t="f26" r="f24" b="f25"/>
              <a:pathLst>
                <a:path w="161925" h="161925">
                  <a:moveTo>
                    <a:pt x="f5" y="f5"/>
                  </a:moveTo>
                  <a:lnTo>
                    <a:pt x="f6" y="f5"/>
                  </a:lnTo>
                  <a:lnTo>
                    <a:pt x="f6" y="f6"/>
                  </a:lnTo>
                  <a:lnTo>
                    <a:pt x="f5" y="f6"/>
                  </a:lnTo>
                  <a:close/>
                </a:path>
              </a:pathLst>
            </a:custGeom>
            <a:noFill/>
            <a:ln w="15599" cap="flat">
              <a:solidFill>
                <a:srgbClr val="FFFFFF"/>
              </a:solidFill>
              <a:prstDash val="solid"/>
              <a:miter/>
            </a:ln>
          </p:spPr>
          <p:txBody>
            <a:bodyPr vert="horz" wrap="square" lIns="91440" tIns="45720" rIns="91440" bIns="45720" anchor="ctr" anchorCtr="0" compatLnSpc="1">
              <a:noAutofit/>
            </a:bodyPr>
            <a:lstStyle/>
            <a:p>
              <a:pPr marL="0" marR="0" lvl="0" indent="0" algn="l"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2BF44"/>
                </a:solidFill>
                <a:uFillTx/>
                <a:latin typeface="Tisa Offc Serif Pro"/>
              </a:endParaRPr>
            </a:p>
          </p:txBody>
        </p:sp>
        <p:sp>
          <p:nvSpPr>
            <p:cNvPr id="7" name="Freeform 6">
              <a:extLst>
                <a:ext uri="{FF2B5EF4-FFF2-40B4-BE49-F238E27FC236}">
                  <a16:creationId xmlns:a16="http://schemas.microsoft.com/office/drawing/2014/main" id="{CCF125C5-801B-C83A-E61E-ACEE895D3C83}"/>
                </a:ext>
              </a:extLst>
            </p:cNvPr>
            <p:cNvSpPr/>
            <p:nvPr/>
          </p:nvSpPr>
          <p:spPr>
            <a:xfrm rot="16200004">
              <a:off x="814173" y="1938646"/>
              <a:ext cx="335283" cy="567686"/>
            </a:xfrm>
            <a:custGeom>
              <a:avLst/>
              <a:gdLst>
                <a:gd name="f0" fmla="val 10800000"/>
                <a:gd name="f1" fmla="val 5400000"/>
                <a:gd name="f2" fmla="val 180"/>
                <a:gd name="f3" fmla="val w"/>
                <a:gd name="f4" fmla="val h"/>
                <a:gd name="f5" fmla="val 0"/>
                <a:gd name="f6" fmla="val 335280"/>
                <a:gd name="f7" fmla="val 567690"/>
                <a:gd name="f8" fmla="val 338138"/>
                <a:gd name="f9" fmla="val 167640"/>
                <a:gd name="f10" fmla="+- 0 0 -90"/>
                <a:gd name="f11" fmla="*/ f3 1 335280"/>
                <a:gd name="f12" fmla="*/ f4 1 567690"/>
                <a:gd name="f13" fmla="+- f7 0 f5"/>
                <a:gd name="f14" fmla="+- f6 0 f5"/>
                <a:gd name="f15" fmla="*/ f10 f0 1"/>
                <a:gd name="f16" fmla="*/ f14 1 335280"/>
                <a:gd name="f17" fmla="*/ f13 1 567690"/>
                <a:gd name="f18" fmla="*/ 335280 f14 1"/>
                <a:gd name="f19" fmla="*/ 338138 f13 1"/>
                <a:gd name="f20" fmla="*/ 0 f13 1"/>
                <a:gd name="f21" fmla="*/ 0 f14 1"/>
                <a:gd name="f22" fmla="*/ 167640 f14 1"/>
                <a:gd name="f23" fmla="*/ 567690 f13 1"/>
                <a:gd name="f24" fmla="*/ f15 1 f2"/>
                <a:gd name="f25" fmla="*/ f18 1 335280"/>
                <a:gd name="f26" fmla="*/ f19 1 567690"/>
                <a:gd name="f27" fmla="*/ f20 1 567690"/>
                <a:gd name="f28" fmla="*/ f21 1 335280"/>
                <a:gd name="f29" fmla="*/ f22 1 335280"/>
                <a:gd name="f30" fmla="*/ f23 1 567690"/>
                <a:gd name="f31" fmla="*/ f5 1 f16"/>
                <a:gd name="f32" fmla="*/ f6 1 f16"/>
                <a:gd name="f33" fmla="*/ f5 1 f17"/>
                <a:gd name="f34" fmla="*/ f7 1 f17"/>
                <a:gd name="f35" fmla="+- f24 0 f1"/>
                <a:gd name="f36" fmla="*/ f25 1 f16"/>
                <a:gd name="f37" fmla="*/ f26 1 f17"/>
                <a:gd name="f38" fmla="*/ f27 1 f17"/>
                <a:gd name="f39" fmla="*/ f28 1 f16"/>
                <a:gd name="f40" fmla="*/ f29 1 f16"/>
                <a:gd name="f41" fmla="*/ f30 1 f17"/>
                <a:gd name="f42" fmla="*/ f31 f11 1"/>
                <a:gd name="f43" fmla="*/ f32 f11 1"/>
                <a:gd name="f44" fmla="*/ f34 f12 1"/>
                <a:gd name="f45" fmla="*/ f33 f12 1"/>
                <a:gd name="f46" fmla="*/ f36 f11 1"/>
                <a:gd name="f47" fmla="*/ f37 f12 1"/>
                <a:gd name="f48" fmla="*/ f38 f12 1"/>
                <a:gd name="f49" fmla="*/ f39 f11 1"/>
                <a:gd name="f50" fmla="*/ f40 f11 1"/>
                <a:gd name="f51" fmla="*/ f41 f12 1"/>
              </a:gdLst>
              <a:ahLst/>
              <a:cxnLst>
                <a:cxn ang="3cd4">
                  <a:pos x="hc" y="t"/>
                </a:cxn>
                <a:cxn ang="0">
                  <a:pos x="r" y="vc"/>
                </a:cxn>
                <a:cxn ang="cd4">
                  <a:pos x="hc" y="b"/>
                </a:cxn>
                <a:cxn ang="cd2">
                  <a:pos x="l" y="vc"/>
                </a:cxn>
                <a:cxn ang="f35">
                  <a:pos x="f46" y="f47"/>
                </a:cxn>
                <a:cxn ang="f35">
                  <a:pos x="f46" y="f48"/>
                </a:cxn>
                <a:cxn ang="f35">
                  <a:pos x="f49" y="f48"/>
                </a:cxn>
                <a:cxn ang="f35">
                  <a:pos x="f49" y="f47"/>
                </a:cxn>
                <a:cxn ang="f35">
                  <a:pos x="f50" y="f51"/>
                </a:cxn>
              </a:cxnLst>
              <a:rect l="f42" t="f45" r="f43" b="f44"/>
              <a:pathLst>
                <a:path w="335280" h="567690">
                  <a:moveTo>
                    <a:pt x="f6" y="f8"/>
                  </a:moveTo>
                  <a:lnTo>
                    <a:pt x="f6" y="f5"/>
                  </a:lnTo>
                  <a:lnTo>
                    <a:pt x="f5" y="f5"/>
                  </a:lnTo>
                  <a:lnTo>
                    <a:pt x="f5" y="f8"/>
                  </a:lnTo>
                  <a:lnTo>
                    <a:pt x="f9" y="f7"/>
                  </a:lnTo>
                  <a:close/>
                </a:path>
              </a:pathLst>
            </a:custGeom>
            <a:noFill/>
            <a:ln w="15599" cap="flat">
              <a:solidFill>
                <a:srgbClr val="FFFFFF"/>
              </a:solidFill>
              <a:prstDash val="solid"/>
              <a:miter/>
            </a:ln>
          </p:spPr>
          <p:txBody>
            <a:bodyPr vert="horz" wrap="square" lIns="91440" tIns="45720" rIns="91440" bIns="45720" anchor="ctr" anchorCtr="0" compatLnSpc="1">
              <a:noAutofit/>
            </a:bodyPr>
            <a:lstStyle/>
            <a:p>
              <a:pPr marL="0" marR="0" lvl="0" indent="0" algn="l"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2BF44"/>
                </a:solidFill>
                <a:uFillTx/>
                <a:latin typeface="Tisa Offc Serif Pro"/>
              </a:endParaRPr>
            </a:p>
          </p:txBody>
        </p:sp>
      </p:grpSp>
    </p:spTree>
    <p:extLst>
      <p:ext uri="{BB962C8B-B14F-4D97-AF65-F5344CB8AC3E}">
        <p14:creationId xmlns:p14="http://schemas.microsoft.com/office/powerpoint/2010/main" val="178171848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0_Title Slide">
    <p:bg>
      <p:bgPr>
        <a:solidFill>
          <a:srgbClr val="72BF44"/>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ACEE79E-85CB-69A2-CBC4-92142C342095}"/>
              </a:ext>
            </a:extLst>
          </p:cNvPr>
          <p:cNvSpPr txBox="1">
            <a:spLocks noGrp="1"/>
          </p:cNvSpPr>
          <p:nvPr>
            <p:ph type="sldNum" sz="quarter" idx="8"/>
          </p:nvPr>
        </p:nvSpPr>
        <p:spPr>
          <a:xfrm>
            <a:off x="9013923" y="6352958"/>
            <a:ext cx="2743200" cy="365125"/>
          </a:xfrm>
        </p:spPr>
        <p:txBody>
          <a:bodyPr lIns="0" tIns="0" rIns="0" bIns="0"/>
          <a:lstStyle>
            <a:lvl1pPr>
              <a:defRPr>
                <a:solidFill>
                  <a:srgbClr val="B2B4B2"/>
                </a:solidFill>
              </a:defRPr>
            </a:lvl1pPr>
          </a:lstStyle>
          <a:p>
            <a:pPr lvl="0"/>
            <a:fld id="{AF4A5DB6-7EBF-42FC-A989-87ED8758C7C3}" type="slidenum">
              <a:t>‹#›</a:t>
            </a:fld>
            <a:endParaRPr lang="en-US"/>
          </a:p>
        </p:txBody>
      </p:sp>
      <p:sp>
        <p:nvSpPr>
          <p:cNvPr id="3" name="Subtitle 2">
            <a:extLst>
              <a:ext uri="{FF2B5EF4-FFF2-40B4-BE49-F238E27FC236}">
                <a16:creationId xmlns:a16="http://schemas.microsoft.com/office/drawing/2014/main" id="{1F7BDAB6-6705-DB2F-D733-AB2BEA49297F}"/>
              </a:ext>
            </a:extLst>
          </p:cNvPr>
          <p:cNvSpPr txBox="1">
            <a:spLocks noGrp="1"/>
          </p:cNvSpPr>
          <p:nvPr>
            <p:ph type="subTitle" idx="4294967295"/>
          </p:nvPr>
        </p:nvSpPr>
        <p:spPr>
          <a:xfrm>
            <a:off x="930639" y="4413504"/>
            <a:ext cx="10826496" cy="660416"/>
          </a:xfrm>
        </p:spPr>
        <p:txBody>
          <a:bodyPr lIns="0" tIns="0" rIns="0" bIns="0">
            <a:noAutofit/>
          </a:bodyPr>
          <a:lstStyle>
            <a:lvl1pPr>
              <a:spcBef>
                <a:spcPts val="400"/>
              </a:spcBef>
              <a:spcAft>
                <a:spcPts val="400"/>
              </a:spcAft>
              <a:buNone/>
              <a:defRPr>
                <a:latin typeface="Franklin Gothic Medium" pitchFamily="34"/>
              </a:defRPr>
            </a:lvl1pPr>
          </a:lstStyle>
          <a:p>
            <a:pPr lvl="0"/>
            <a:r>
              <a:rPr lang="en-US"/>
              <a:t>Click to edit Master subtitle style</a:t>
            </a:r>
          </a:p>
        </p:txBody>
      </p:sp>
      <p:sp>
        <p:nvSpPr>
          <p:cNvPr id="4" name="Text Placeholder 3">
            <a:extLst>
              <a:ext uri="{FF2B5EF4-FFF2-40B4-BE49-F238E27FC236}">
                <a16:creationId xmlns:a16="http://schemas.microsoft.com/office/drawing/2014/main" id="{3AB180EF-83EC-BA6D-9E79-B27AAF0AA857}"/>
              </a:ext>
            </a:extLst>
          </p:cNvPr>
          <p:cNvSpPr txBox="1">
            <a:spLocks noGrp="1"/>
          </p:cNvSpPr>
          <p:nvPr>
            <p:ph type="body" idx="4294967295"/>
          </p:nvPr>
        </p:nvSpPr>
        <p:spPr>
          <a:xfrm>
            <a:off x="926592" y="3304032"/>
            <a:ext cx="10826496" cy="1011936"/>
          </a:xfrm>
        </p:spPr>
        <p:txBody>
          <a:bodyPr lIns="0" tIns="0" rIns="0" bIns="0" anchor="b">
            <a:noAutofit/>
          </a:bodyPr>
          <a:lstStyle>
            <a:lvl1pPr>
              <a:defRPr sz="5867">
                <a:latin typeface="Franklin Gothic Medium" pitchFamily="34"/>
              </a:defRPr>
            </a:lvl1pPr>
          </a:lstStyle>
          <a:p>
            <a:pPr lvl="0"/>
            <a:r>
              <a:rPr lang="en-US"/>
              <a:t>Section Header</a:t>
            </a:r>
          </a:p>
        </p:txBody>
      </p:sp>
      <p:grpSp>
        <p:nvGrpSpPr>
          <p:cNvPr id="5" name="Group 9">
            <a:extLst>
              <a:ext uri="{FF2B5EF4-FFF2-40B4-BE49-F238E27FC236}">
                <a16:creationId xmlns:a16="http://schemas.microsoft.com/office/drawing/2014/main" id="{8202778C-87DD-CDF5-FBE8-960CFBC354E0}"/>
              </a:ext>
            </a:extLst>
          </p:cNvPr>
          <p:cNvGrpSpPr/>
          <p:nvPr/>
        </p:nvGrpSpPr>
        <p:grpSpPr>
          <a:xfrm>
            <a:off x="930629" y="2739797"/>
            <a:ext cx="756915" cy="447044"/>
            <a:chOff x="697972" y="2054847"/>
            <a:chExt cx="567686" cy="335283"/>
          </a:xfrm>
        </p:grpSpPr>
        <p:sp>
          <p:nvSpPr>
            <p:cNvPr id="6" name="Freeform 7">
              <a:extLst>
                <a:ext uri="{FF2B5EF4-FFF2-40B4-BE49-F238E27FC236}">
                  <a16:creationId xmlns:a16="http://schemas.microsoft.com/office/drawing/2014/main" id="{C3C88F6F-9F27-5C22-D152-7776DA01FA1C}"/>
                </a:ext>
              </a:extLst>
            </p:cNvPr>
            <p:cNvSpPr/>
            <p:nvPr/>
          </p:nvSpPr>
          <p:spPr>
            <a:xfrm rot="16200004">
              <a:off x="784656" y="2141543"/>
              <a:ext cx="161921" cy="161921"/>
            </a:xfrm>
            <a:custGeom>
              <a:avLst/>
              <a:gdLst>
                <a:gd name="f0" fmla="val 10800000"/>
                <a:gd name="f1" fmla="val 5400000"/>
                <a:gd name="f2" fmla="val 180"/>
                <a:gd name="f3" fmla="val w"/>
                <a:gd name="f4" fmla="val h"/>
                <a:gd name="f5" fmla="val 0"/>
                <a:gd name="f6" fmla="val 161925"/>
                <a:gd name="f7" fmla="+- 0 0 -90"/>
                <a:gd name="f8" fmla="*/ f3 1 161925"/>
                <a:gd name="f9" fmla="*/ f4 1 161925"/>
                <a:gd name="f10" fmla="+- f6 0 f5"/>
                <a:gd name="f11" fmla="*/ f7 f0 1"/>
                <a:gd name="f12" fmla="*/ f10 1 161925"/>
                <a:gd name="f13" fmla="*/ 0 f10 1"/>
                <a:gd name="f14" fmla="*/ 161925 f10 1"/>
                <a:gd name="f15" fmla="*/ f11 1 f2"/>
                <a:gd name="f16" fmla="*/ f13 1 161925"/>
                <a:gd name="f17" fmla="*/ f14 1 161925"/>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 ang="f20">
                  <a:pos x="f27" y="f30"/>
                </a:cxn>
              </a:cxnLst>
              <a:rect l="f23" t="f26" r="f24" b="f25"/>
              <a:pathLst>
                <a:path w="161925" h="161925">
                  <a:moveTo>
                    <a:pt x="f5" y="f5"/>
                  </a:moveTo>
                  <a:lnTo>
                    <a:pt x="f6" y="f5"/>
                  </a:lnTo>
                  <a:lnTo>
                    <a:pt x="f6" y="f6"/>
                  </a:lnTo>
                  <a:lnTo>
                    <a:pt x="f5" y="f6"/>
                  </a:lnTo>
                  <a:close/>
                </a:path>
              </a:pathLst>
            </a:custGeom>
            <a:noFill/>
            <a:ln w="15599" cap="flat">
              <a:solidFill>
                <a:srgbClr val="FFFFFF"/>
              </a:solidFill>
              <a:prstDash val="solid"/>
              <a:miter/>
            </a:ln>
          </p:spPr>
          <p:txBody>
            <a:bodyPr vert="horz" wrap="square" lIns="91440" tIns="45720" rIns="91440" bIns="45720" anchor="ctr" anchorCtr="0" compatLnSpc="1">
              <a:noAutofit/>
            </a:bodyPr>
            <a:lstStyle/>
            <a:p>
              <a:pPr marL="0" marR="0" lvl="0" indent="0" algn="l"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54734"/>
                </a:solidFill>
                <a:uFillTx/>
                <a:latin typeface="Tisa Offc Serif Pro"/>
              </a:endParaRPr>
            </a:p>
          </p:txBody>
        </p:sp>
        <p:sp>
          <p:nvSpPr>
            <p:cNvPr id="7" name="Freeform 8">
              <a:extLst>
                <a:ext uri="{FF2B5EF4-FFF2-40B4-BE49-F238E27FC236}">
                  <a16:creationId xmlns:a16="http://schemas.microsoft.com/office/drawing/2014/main" id="{A391DE57-AC93-E794-4199-66CFB900771A}"/>
                </a:ext>
              </a:extLst>
            </p:cNvPr>
            <p:cNvSpPr/>
            <p:nvPr/>
          </p:nvSpPr>
          <p:spPr>
            <a:xfrm rot="16200004">
              <a:off x="814173" y="1938646"/>
              <a:ext cx="335283" cy="567686"/>
            </a:xfrm>
            <a:custGeom>
              <a:avLst/>
              <a:gdLst>
                <a:gd name="f0" fmla="val 10800000"/>
                <a:gd name="f1" fmla="val 5400000"/>
                <a:gd name="f2" fmla="val 180"/>
                <a:gd name="f3" fmla="val w"/>
                <a:gd name="f4" fmla="val h"/>
                <a:gd name="f5" fmla="val 0"/>
                <a:gd name="f6" fmla="val 335280"/>
                <a:gd name="f7" fmla="val 567690"/>
                <a:gd name="f8" fmla="val 338138"/>
                <a:gd name="f9" fmla="val 167640"/>
                <a:gd name="f10" fmla="+- 0 0 -90"/>
                <a:gd name="f11" fmla="*/ f3 1 335280"/>
                <a:gd name="f12" fmla="*/ f4 1 567690"/>
                <a:gd name="f13" fmla="+- f7 0 f5"/>
                <a:gd name="f14" fmla="+- f6 0 f5"/>
                <a:gd name="f15" fmla="*/ f10 f0 1"/>
                <a:gd name="f16" fmla="*/ f14 1 335280"/>
                <a:gd name="f17" fmla="*/ f13 1 567690"/>
                <a:gd name="f18" fmla="*/ 335280 f14 1"/>
                <a:gd name="f19" fmla="*/ 338138 f13 1"/>
                <a:gd name="f20" fmla="*/ 0 f13 1"/>
                <a:gd name="f21" fmla="*/ 0 f14 1"/>
                <a:gd name="f22" fmla="*/ 167640 f14 1"/>
                <a:gd name="f23" fmla="*/ 567690 f13 1"/>
                <a:gd name="f24" fmla="*/ f15 1 f2"/>
                <a:gd name="f25" fmla="*/ f18 1 335280"/>
                <a:gd name="f26" fmla="*/ f19 1 567690"/>
                <a:gd name="f27" fmla="*/ f20 1 567690"/>
                <a:gd name="f28" fmla="*/ f21 1 335280"/>
                <a:gd name="f29" fmla="*/ f22 1 335280"/>
                <a:gd name="f30" fmla="*/ f23 1 567690"/>
                <a:gd name="f31" fmla="*/ f5 1 f16"/>
                <a:gd name="f32" fmla="*/ f6 1 f16"/>
                <a:gd name="f33" fmla="*/ f5 1 f17"/>
                <a:gd name="f34" fmla="*/ f7 1 f17"/>
                <a:gd name="f35" fmla="+- f24 0 f1"/>
                <a:gd name="f36" fmla="*/ f25 1 f16"/>
                <a:gd name="f37" fmla="*/ f26 1 f17"/>
                <a:gd name="f38" fmla="*/ f27 1 f17"/>
                <a:gd name="f39" fmla="*/ f28 1 f16"/>
                <a:gd name="f40" fmla="*/ f29 1 f16"/>
                <a:gd name="f41" fmla="*/ f30 1 f17"/>
                <a:gd name="f42" fmla="*/ f31 f11 1"/>
                <a:gd name="f43" fmla="*/ f32 f11 1"/>
                <a:gd name="f44" fmla="*/ f34 f12 1"/>
                <a:gd name="f45" fmla="*/ f33 f12 1"/>
                <a:gd name="f46" fmla="*/ f36 f11 1"/>
                <a:gd name="f47" fmla="*/ f37 f12 1"/>
                <a:gd name="f48" fmla="*/ f38 f12 1"/>
                <a:gd name="f49" fmla="*/ f39 f11 1"/>
                <a:gd name="f50" fmla="*/ f40 f11 1"/>
                <a:gd name="f51" fmla="*/ f41 f12 1"/>
              </a:gdLst>
              <a:ahLst/>
              <a:cxnLst>
                <a:cxn ang="3cd4">
                  <a:pos x="hc" y="t"/>
                </a:cxn>
                <a:cxn ang="0">
                  <a:pos x="r" y="vc"/>
                </a:cxn>
                <a:cxn ang="cd4">
                  <a:pos x="hc" y="b"/>
                </a:cxn>
                <a:cxn ang="cd2">
                  <a:pos x="l" y="vc"/>
                </a:cxn>
                <a:cxn ang="f35">
                  <a:pos x="f46" y="f47"/>
                </a:cxn>
                <a:cxn ang="f35">
                  <a:pos x="f46" y="f48"/>
                </a:cxn>
                <a:cxn ang="f35">
                  <a:pos x="f49" y="f48"/>
                </a:cxn>
                <a:cxn ang="f35">
                  <a:pos x="f49" y="f47"/>
                </a:cxn>
                <a:cxn ang="f35">
                  <a:pos x="f50" y="f51"/>
                </a:cxn>
              </a:cxnLst>
              <a:rect l="f42" t="f45" r="f43" b="f44"/>
              <a:pathLst>
                <a:path w="335280" h="567690">
                  <a:moveTo>
                    <a:pt x="f6" y="f8"/>
                  </a:moveTo>
                  <a:lnTo>
                    <a:pt x="f6" y="f5"/>
                  </a:lnTo>
                  <a:lnTo>
                    <a:pt x="f5" y="f5"/>
                  </a:lnTo>
                  <a:lnTo>
                    <a:pt x="f5" y="f8"/>
                  </a:lnTo>
                  <a:lnTo>
                    <a:pt x="f9" y="f7"/>
                  </a:lnTo>
                  <a:close/>
                </a:path>
              </a:pathLst>
            </a:custGeom>
            <a:noFill/>
            <a:ln w="15599" cap="flat">
              <a:solidFill>
                <a:srgbClr val="FFFFFF"/>
              </a:solidFill>
              <a:prstDash val="solid"/>
              <a:miter/>
            </a:ln>
          </p:spPr>
          <p:txBody>
            <a:bodyPr vert="horz" wrap="square" lIns="91440" tIns="45720" rIns="91440" bIns="45720" anchor="ctr" anchorCtr="0" compatLnSpc="1">
              <a:noAutofit/>
            </a:bodyPr>
            <a:lstStyle/>
            <a:p>
              <a:pPr marL="0" marR="0" lvl="0" indent="0" algn="l"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54734"/>
                </a:solidFill>
                <a:uFillTx/>
                <a:latin typeface="Tisa Offc Serif Pro"/>
              </a:endParaRPr>
            </a:p>
          </p:txBody>
        </p:sp>
      </p:grpSp>
    </p:spTree>
    <p:extLst>
      <p:ext uri="{BB962C8B-B14F-4D97-AF65-F5344CB8AC3E}">
        <p14:creationId xmlns:p14="http://schemas.microsoft.com/office/powerpoint/2010/main" val="53350112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1_Title Slide">
    <p:bg>
      <p:bgPr>
        <a:solidFill>
          <a:srgbClr val="FFFFFF"/>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0FFD8CD-A727-43F1-E016-24B25E3F35A4}"/>
              </a:ext>
            </a:extLst>
          </p:cNvPr>
          <p:cNvSpPr txBox="1">
            <a:spLocks noGrp="1"/>
          </p:cNvSpPr>
          <p:nvPr>
            <p:ph type="sldNum" sz="quarter" idx="8"/>
          </p:nvPr>
        </p:nvSpPr>
        <p:spPr>
          <a:xfrm>
            <a:off x="9013923" y="6352958"/>
            <a:ext cx="2743200" cy="365125"/>
          </a:xfrm>
        </p:spPr>
        <p:txBody>
          <a:bodyPr lIns="0" tIns="0" rIns="0" bIns="0"/>
          <a:lstStyle>
            <a:lvl1pPr>
              <a:defRPr>
                <a:solidFill>
                  <a:srgbClr val="B2B4B2"/>
                </a:solidFill>
              </a:defRPr>
            </a:lvl1pPr>
          </a:lstStyle>
          <a:p>
            <a:pPr lvl="0"/>
            <a:fld id="{2C1155C5-21F1-49DD-9CD6-3AF313521D71}" type="slidenum">
              <a:t>‹#›</a:t>
            </a:fld>
            <a:endParaRPr lang="en-US"/>
          </a:p>
        </p:txBody>
      </p:sp>
      <p:sp>
        <p:nvSpPr>
          <p:cNvPr id="3" name="Subtitle 2">
            <a:extLst>
              <a:ext uri="{FF2B5EF4-FFF2-40B4-BE49-F238E27FC236}">
                <a16:creationId xmlns:a16="http://schemas.microsoft.com/office/drawing/2014/main" id="{E1B98FD9-D94C-F43F-DC7A-FEB26A964F80}"/>
              </a:ext>
            </a:extLst>
          </p:cNvPr>
          <p:cNvSpPr txBox="1">
            <a:spLocks noGrp="1"/>
          </p:cNvSpPr>
          <p:nvPr>
            <p:ph type="subTitle" idx="4294967295"/>
          </p:nvPr>
        </p:nvSpPr>
        <p:spPr>
          <a:xfrm>
            <a:off x="930639" y="4413504"/>
            <a:ext cx="10826496" cy="660416"/>
          </a:xfrm>
        </p:spPr>
        <p:txBody>
          <a:bodyPr lIns="0" tIns="0" rIns="0" bIns="0">
            <a:noAutofit/>
          </a:bodyPr>
          <a:lstStyle>
            <a:lvl1pPr>
              <a:spcBef>
                <a:spcPts val="400"/>
              </a:spcBef>
              <a:spcAft>
                <a:spcPts val="400"/>
              </a:spcAft>
              <a:buNone/>
              <a:defRPr>
                <a:latin typeface="Franklin Gothic Medium" pitchFamily="34"/>
              </a:defRPr>
            </a:lvl1pPr>
          </a:lstStyle>
          <a:p>
            <a:pPr lvl="0"/>
            <a:r>
              <a:rPr lang="en-US"/>
              <a:t>Click to edit Master subtitle style</a:t>
            </a:r>
          </a:p>
        </p:txBody>
      </p:sp>
      <p:sp>
        <p:nvSpPr>
          <p:cNvPr id="4" name="Text Placeholder 3">
            <a:extLst>
              <a:ext uri="{FF2B5EF4-FFF2-40B4-BE49-F238E27FC236}">
                <a16:creationId xmlns:a16="http://schemas.microsoft.com/office/drawing/2014/main" id="{83F9FE26-3FA6-9F68-E026-2A32D7466E18}"/>
              </a:ext>
            </a:extLst>
          </p:cNvPr>
          <p:cNvSpPr txBox="1">
            <a:spLocks noGrp="1"/>
          </p:cNvSpPr>
          <p:nvPr>
            <p:ph type="body" idx="4294967295"/>
          </p:nvPr>
        </p:nvSpPr>
        <p:spPr>
          <a:xfrm>
            <a:off x="926592" y="3304032"/>
            <a:ext cx="10826496" cy="1011936"/>
          </a:xfrm>
        </p:spPr>
        <p:txBody>
          <a:bodyPr lIns="0" tIns="0" rIns="0" bIns="0" anchor="b">
            <a:noAutofit/>
          </a:bodyPr>
          <a:lstStyle>
            <a:lvl1pPr>
              <a:defRPr sz="5867">
                <a:latin typeface="Franklin Gothic Medium" pitchFamily="34"/>
              </a:defRPr>
            </a:lvl1pPr>
          </a:lstStyle>
          <a:p>
            <a:pPr lvl="0"/>
            <a:r>
              <a:rPr lang="en-US"/>
              <a:t>Section Header</a:t>
            </a:r>
          </a:p>
        </p:txBody>
      </p:sp>
      <p:grpSp>
        <p:nvGrpSpPr>
          <p:cNvPr id="5" name="Group 3">
            <a:extLst>
              <a:ext uri="{FF2B5EF4-FFF2-40B4-BE49-F238E27FC236}">
                <a16:creationId xmlns:a16="http://schemas.microsoft.com/office/drawing/2014/main" id="{BEFDDF49-6360-07E1-955D-DD62491C6F89}"/>
              </a:ext>
            </a:extLst>
          </p:cNvPr>
          <p:cNvGrpSpPr/>
          <p:nvPr/>
        </p:nvGrpSpPr>
        <p:grpSpPr>
          <a:xfrm>
            <a:off x="930629" y="2739797"/>
            <a:ext cx="756915" cy="447044"/>
            <a:chOff x="697972" y="2054847"/>
            <a:chExt cx="567686" cy="335283"/>
          </a:xfrm>
        </p:grpSpPr>
        <p:sp>
          <p:nvSpPr>
            <p:cNvPr id="6" name="Freeform 4">
              <a:extLst>
                <a:ext uri="{FF2B5EF4-FFF2-40B4-BE49-F238E27FC236}">
                  <a16:creationId xmlns:a16="http://schemas.microsoft.com/office/drawing/2014/main" id="{DF36D065-E8E8-D5A0-D99C-0701440028DD}"/>
                </a:ext>
              </a:extLst>
            </p:cNvPr>
            <p:cNvSpPr/>
            <p:nvPr/>
          </p:nvSpPr>
          <p:spPr>
            <a:xfrm rot="16200004">
              <a:off x="784656" y="2141543"/>
              <a:ext cx="161921" cy="161921"/>
            </a:xfrm>
            <a:custGeom>
              <a:avLst/>
              <a:gdLst>
                <a:gd name="f0" fmla="val 10800000"/>
                <a:gd name="f1" fmla="val 5400000"/>
                <a:gd name="f2" fmla="val 180"/>
                <a:gd name="f3" fmla="val w"/>
                <a:gd name="f4" fmla="val h"/>
                <a:gd name="f5" fmla="val 0"/>
                <a:gd name="f6" fmla="val 161925"/>
                <a:gd name="f7" fmla="+- 0 0 -90"/>
                <a:gd name="f8" fmla="*/ f3 1 161925"/>
                <a:gd name="f9" fmla="*/ f4 1 161925"/>
                <a:gd name="f10" fmla="+- f6 0 f5"/>
                <a:gd name="f11" fmla="*/ f7 f0 1"/>
                <a:gd name="f12" fmla="*/ f10 1 161925"/>
                <a:gd name="f13" fmla="*/ 0 f10 1"/>
                <a:gd name="f14" fmla="*/ 161925 f10 1"/>
                <a:gd name="f15" fmla="*/ f11 1 f2"/>
                <a:gd name="f16" fmla="*/ f13 1 161925"/>
                <a:gd name="f17" fmla="*/ f14 1 161925"/>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 ang="f20">
                  <a:pos x="f27" y="f30"/>
                </a:cxn>
              </a:cxnLst>
              <a:rect l="f23" t="f26" r="f24" b="f25"/>
              <a:pathLst>
                <a:path w="161925" h="161925">
                  <a:moveTo>
                    <a:pt x="f5" y="f5"/>
                  </a:moveTo>
                  <a:lnTo>
                    <a:pt x="f6" y="f5"/>
                  </a:lnTo>
                  <a:lnTo>
                    <a:pt x="f6" y="f6"/>
                  </a:lnTo>
                  <a:lnTo>
                    <a:pt x="f5" y="f6"/>
                  </a:lnTo>
                  <a:close/>
                </a:path>
              </a:pathLst>
            </a:custGeom>
            <a:noFill/>
            <a:ln w="15599" cap="flat">
              <a:solidFill>
                <a:srgbClr val="154734"/>
              </a:solidFill>
              <a:prstDash val="solid"/>
              <a:miter/>
            </a:ln>
          </p:spPr>
          <p:txBody>
            <a:bodyPr vert="horz" wrap="square" lIns="91440" tIns="45720" rIns="91440" bIns="45720" anchor="ctr" anchorCtr="0" compatLnSpc="1">
              <a:noAutofit/>
            </a:bodyPr>
            <a:lstStyle/>
            <a:p>
              <a:pPr marL="0" marR="0" lvl="0" indent="0" algn="l"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54734"/>
                </a:solidFill>
                <a:uFillTx/>
                <a:latin typeface="Tisa Offc Serif Pro"/>
              </a:endParaRPr>
            </a:p>
          </p:txBody>
        </p:sp>
        <p:sp>
          <p:nvSpPr>
            <p:cNvPr id="7" name="Freeform 6">
              <a:extLst>
                <a:ext uri="{FF2B5EF4-FFF2-40B4-BE49-F238E27FC236}">
                  <a16:creationId xmlns:a16="http://schemas.microsoft.com/office/drawing/2014/main" id="{2610BB00-09C0-8A48-D376-24B83CF9F5B5}"/>
                </a:ext>
              </a:extLst>
            </p:cNvPr>
            <p:cNvSpPr/>
            <p:nvPr/>
          </p:nvSpPr>
          <p:spPr>
            <a:xfrm rot="16200004">
              <a:off x="814173" y="1938646"/>
              <a:ext cx="335283" cy="567686"/>
            </a:xfrm>
            <a:custGeom>
              <a:avLst/>
              <a:gdLst>
                <a:gd name="f0" fmla="val 10800000"/>
                <a:gd name="f1" fmla="val 5400000"/>
                <a:gd name="f2" fmla="val 180"/>
                <a:gd name="f3" fmla="val w"/>
                <a:gd name="f4" fmla="val h"/>
                <a:gd name="f5" fmla="val 0"/>
                <a:gd name="f6" fmla="val 335280"/>
                <a:gd name="f7" fmla="val 567690"/>
                <a:gd name="f8" fmla="val 338138"/>
                <a:gd name="f9" fmla="val 167640"/>
                <a:gd name="f10" fmla="+- 0 0 -90"/>
                <a:gd name="f11" fmla="*/ f3 1 335280"/>
                <a:gd name="f12" fmla="*/ f4 1 567690"/>
                <a:gd name="f13" fmla="+- f7 0 f5"/>
                <a:gd name="f14" fmla="+- f6 0 f5"/>
                <a:gd name="f15" fmla="*/ f10 f0 1"/>
                <a:gd name="f16" fmla="*/ f14 1 335280"/>
                <a:gd name="f17" fmla="*/ f13 1 567690"/>
                <a:gd name="f18" fmla="*/ 335280 f14 1"/>
                <a:gd name="f19" fmla="*/ 338138 f13 1"/>
                <a:gd name="f20" fmla="*/ 0 f13 1"/>
                <a:gd name="f21" fmla="*/ 0 f14 1"/>
                <a:gd name="f22" fmla="*/ 167640 f14 1"/>
                <a:gd name="f23" fmla="*/ 567690 f13 1"/>
                <a:gd name="f24" fmla="*/ f15 1 f2"/>
                <a:gd name="f25" fmla="*/ f18 1 335280"/>
                <a:gd name="f26" fmla="*/ f19 1 567690"/>
                <a:gd name="f27" fmla="*/ f20 1 567690"/>
                <a:gd name="f28" fmla="*/ f21 1 335280"/>
                <a:gd name="f29" fmla="*/ f22 1 335280"/>
                <a:gd name="f30" fmla="*/ f23 1 567690"/>
                <a:gd name="f31" fmla="*/ f5 1 f16"/>
                <a:gd name="f32" fmla="*/ f6 1 f16"/>
                <a:gd name="f33" fmla="*/ f5 1 f17"/>
                <a:gd name="f34" fmla="*/ f7 1 f17"/>
                <a:gd name="f35" fmla="+- f24 0 f1"/>
                <a:gd name="f36" fmla="*/ f25 1 f16"/>
                <a:gd name="f37" fmla="*/ f26 1 f17"/>
                <a:gd name="f38" fmla="*/ f27 1 f17"/>
                <a:gd name="f39" fmla="*/ f28 1 f16"/>
                <a:gd name="f40" fmla="*/ f29 1 f16"/>
                <a:gd name="f41" fmla="*/ f30 1 f17"/>
                <a:gd name="f42" fmla="*/ f31 f11 1"/>
                <a:gd name="f43" fmla="*/ f32 f11 1"/>
                <a:gd name="f44" fmla="*/ f34 f12 1"/>
                <a:gd name="f45" fmla="*/ f33 f12 1"/>
                <a:gd name="f46" fmla="*/ f36 f11 1"/>
                <a:gd name="f47" fmla="*/ f37 f12 1"/>
                <a:gd name="f48" fmla="*/ f38 f12 1"/>
                <a:gd name="f49" fmla="*/ f39 f11 1"/>
                <a:gd name="f50" fmla="*/ f40 f11 1"/>
                <a:gd name="f51" fmla="*/ f41 f12 1"/>
              </a:gdLst>
              <a:ahLst/>
              <a:cxnLst>
                <a:cxn ang="3cd4">
                  <a:pos x="hc" y="t"/>
                </a:cxn>
                <a:cxn ang="0">
                  <a:pos x="r" y="vc"/>
                </a:cxn>
                <a:cxn ang="cd4">
                  <a:pos x="hc" y="b"/>
                </a:cxn>
                <a:cxn ang="cd2">
                  <a:pos x="l" y="vc"/>
                </a:cxn>
                <a:cxn ang="f35">
                  <a:pos x="f46" y="f47"/>
                </a:cxn>
                <a:cxn ang="f35">
                  <a:pos x="f46" y="f48"/>
                </a:cxn>
                <a:cxn ang="f35">
                  <a:pos x="f49" y="f48"/>
                </a:cxn>
                <a:cxn ang="f35">
                  <a:pos x="f49" y="f47"/>
                </a:cxn>
                <a:cxn ang="f35">
                  <a:pos x="f50" y="f51"/>
                </a:cxn>
              </a:cxnLst>
              <a:rect l="f42" t="f45" r="f43" b="f44"/>
              <a:pathLst>
                <a:path w="335280" h="567690">
                  <a:moveTo>
                    <a:pt x="f6" y="f8"/>
                  </a:moveTo>
                  <a:lnTo>
                    <a:pt x="f6" y="f5"/>
                  </a:lnTo>
                  <a:lnTo>
                    <a:pt x="f5" y="f5"/>
                  </a:lnTo>
                  <a:lnTo>
                    <a:pt x="f5" y="f8"/>
                  </a:lnTo>
                  <a:lnTo>
                    <a:pt x="f9" y="f7"/>
                  </a:lnTo>
                  <a:close/>
                </a:path>
              </a:pathLst>
            </a:custGeom>
            <a:noFill/>
            <a:ln w="15599" cap="flat">
              <a:solidFill>
                <a:srgbClr val="154734"/>
              </a:solidFill>
              <a:prstDash val="solid"/>
              <a:miter/>
            </a:ln>
          </p:spPr>
          <p:txBody>
            <a:bodyPr vert="horz" wrap="square" lIns="91440" tIns="45720" rIns="91440" bIns="45720" anchor="ctr" anchorCtr="0" compatLnSpc="1">
              <a:noAutofit/>
            </a:bodyPr>
            <a:lstStyle/>
            <a:p>
              <a:pPr marL="0" marR="0" lvl="0" indent="0" algn="l"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54734"/>
                </a:solidFill>
                <a:uFillTx/>
                <a:latin typeface="Tisa Offc Serif Pro"/>
              </a:endParaRPr>
            </a:p>
          </p:txBody>
        </p:sp>
      </p:grpSp>
    </p:spTree>
    <p:extLst>
      <p:ext uri="{BB962C8B-B14F-4D97-AF65-F5344CB8AC3E}">
        <p14:creationId xmlns:p14="http://schemas.microsoft.com/office/powerpoint/2010/main" val="3458144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CB4659F-2DD3-76C1-6952-8B954175BC3E}"/>
              </a:ext>
            </a:extLst>
          </p:cNvPr>
          <p:cNvSpPr txBox="1">
            <a:spLocks noGrp="1"/>
          </p:cNvSpPr>
          <p:nvPr>
            <p:ph type="sldNum" sz="quarter" idx="8"/>
          </p:nvPr>
        </p:nvSpPr>
        <p:spPr>
          <a:xfrm>
            <a:off x="8595360" y="6498336"/>
            <a:ext cx="2743200" cy="158496"/>
          </a:xfrm>
        </p:spPr>
        <p:txBody>
          <a:bodyPr lIns="0" tIns="0" rIns="0" bIns="0" anchor="t"/>
          <a:lstStyle>
            <a:lvl1pPr>
              <a:defRPr>
                <a:solidFill>
                  <a:srgbClr val="FFFFFF"/>
                </a:solidFill>
              </a:defRPr>
            </a:lvl1pPr>
          </a:lstStyle>
          <a:p>
            <a:pPr lvl="0"/>
            <a:fld id="{AAE5C2A7-F5BD-4FD5-A3A3-5DD5FF7318EB}" type="slidenum">
              <a:t>‹#›</a:t>
            </a:fld>
            <a:endParaRPr lang="en-US"/>
          </a:p>
        </p:txBody>
      </p:sp>
      <p:sp>
        <p:nvSpPr>
          <p:cNvPr id="3" name="Picture Placeholder 4">
            <a:extLst>
              <a:ext uri="{FF2B5EF4-FFF2-40B4-BE49-F238E27FC236}">
                <a16:creationId xmlns:a16="http://schemas.microsoft.com/office/drawing/2014/main" id="{14EAF803-E458-21D0-A6AF-7F94BFA2608D}"/>
              </a:ext>
            </a:extLst>
          </p:cNvPr>
          <p:cNvSpPr txBox="1">
            <a:spLocks noGrp="1"/>
          </p:cNvSpPr>
          <p:nvPr>
            <p:ph type="pic" idx="4294967295"/>
          </p:nvPr>
        </p:nvSpPr>
        <p:spPr>
          <a:xfrm>
            <a:off x="0" y="0"/>
            <a:ext cx="12192000" cy="6864096"/>
          </a:xfrm>
        </p:spPr>
        <p:txBody>
          <a:bodyPr lIns="0" tIns="0" rIns="0" bIns="0" anchor="ctr" anchorCtr="1"/>
          <a:lstStyle>
            <a:lvl1pPr algn="ctr">
              <a:buNone/>
              <a:defRPr>
                <a:solidFill>
                  <a:srgbClr val="63666A"/>
                </a:solidFill>
              </a:defRPr>
            </a:lvl1pPr>
          </a:lstStyle>
          <a:p>
            <a:pPr lvl="0"/>
            <a:r>
              <a:rPr lang="en-US"/>
              <a:t>Click icon to add picture</a:t>
            </a:r>
          </a:p>
        </p:txBody>
      </p:sp>
      <p:sp>
        <p:nvSpPr>
          <p:cNvPr id="4" name="Text Placeholder 4">
            <a:extLst>
              <a:ext uri="{FF2B5EF4-FFF2-40B4-BE49-F238E27FC236}">
                <a16:creationId xmlns:a16="http://schemas.microsoft.com/office/drawing/2014/main" id="{B71F5563-6906-DE53-35A1-E0CDB1FE2017}"/>
              </a:ext>
            </a:extLst>
          </p:cNvPr>
          <p:cNvSpPr txBox="1">
            <a:spLocks noGrp="1"/>
          </p:cNvSpPr>
          <p:nvPr>
            <p:ph type="body" idx="4294967295"/>
          </p:nvPr>
        </p:nvSpPr>
        <p:spPr>
          <a:xfrm>
            <a:off x="524256" y="1547156"/>
            <a:ext cx="5827776" cy="1087542"/>
          </a:xfrm>
          <a:solidFill>
            <a:srgbClr val="BFD730"/>
          </a:solidFill>
        </p:spPr>
        <p:txBody>
          <a:bodyPr tIns="91440" bIns="91440" anchor="ctr">
            <a:spAutoFit/>
          </a:bodyPr>
          <a:lstStyle>
            <a:lvl1pPr>
              <a:defRPr sz="5867">
                <a:latin typeface="Franklin Gothic Medium" pitchFamily="34"/>
              </a:defRPr>
            </a:lvl1pPr>
          </a:lstStyle>
          <a:p>
            <a:pPr lvl="0"/>
            <a:r>
              <a:rPr lang="en-US"/>
              <a:t>Header Section</a:t>
            </a:r>
          </a:p>
        </p:txBody>
      </p:sp>
    </p:spTree>
    <p:extLst>
      <p:ext uri="{BB962C8B-B14F-4D97-AF65-F5344CB8AC3E}">
        <p14:creationId xmlns:p14="http://schemas.microsoft.com/office/powerpoint/2010/main" val="990128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BFE3E01-AEFB-7F2B-8F32-8518AFBF6840}"/>
              </a:ext>
            </a:extLst>
          </p:cNvPr>
          <p:cNvSpPr/>
          <p:nvPr/>
        </p:nvSpPr>
        <p:spPr>
          <a:xfrm>
            <a:off x="-50278" y="6245765"/>
            <a:ext cx="12242279" cy="624656"/>
          </a:xfrm>
          <a:prstGeom prst="rect">
            <a:avLst/>
          </a:prstGeom>
          <a:solidFill>
            <a:srgbClr val="154734"/>
          </a:solidFill>
          <a:ln cap="flat">
            <a:noFill/>
            <a:prstDash val="solid"/>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2BF44"/>
              </a:solidFill>
              <a:uFillTx/>
              <a:latin typeface="Arial" pitchFamily="34"/>
            </a:endParaRPr>
          </a:p>
        </p:txBody>
      </p:sp>
      <p:sp>
        <p:nvSpPr>
          <p:cNvPr id="3" name="Title 1">
            <a:extLst>
              <a:ext uri="{FF2B5EF4-FFF2-40B4-BE49-F238E27FC236}">
                <a16:creationId xmlns:a16="http://schemas.microsoft.com/office/drawing/2014/main" id="{1B5F9F41-2F60-C54B-9ACF-7965BFE046F8}"/>
              </a:ext>
            </a:extLst>
          </p:cNvPr>
          <p:cNvSpPr txBox="1">
            <a:spLocks noGrp="1"/>
          </p:cNvSpPr>
          <p:nvPr>
            <p:ph type="title"/>
          </p:nvPr>
        </p:nvSpPr>
        <p:spPr>
          <a:xfrm>
            <a:off x="524257" y="365761"/>
            <a:ext cx="11143487" cy="532180"/>
          </a:xfrm>
        </p:spPr>
        <p:txBody>
          <a:bodyPr lIns="0" tIns="0" rIns="0" bIns="0" anchor="t">
            <a:noAutofit/>
          </a:bodyPr>
          <a:lstStyle>
            <a:lvl1pPr>
              <a:defRPr sz="4000" b="1">
                <a:latin typeface="Franklin Gothic Demi" pitchFamily="34"/>
              </a:defRPr>
            </a:lvl1pPr>
          </a:lstStyle>
          <a:p>
            <a:pPr lvl="0"/>
            <a:r>
              <a:rPr lang="en-US"/>
              <a:t>Click to edit Master title style</a:t>
            </a:r>
          </a:p>
        </p:txBody>
      </p:sp>
      <p:sp>
        <p:nvSpPr>
          <p:cNvPr id="4" name="Content Placeholder 2">
            <a:extLst>
              <a:ext uri="{FF2B5EF4-FFF2-40B4-BE49-F238E27FC236}">
                <a16:creationId xmlns:a16="http://schemas.microsoft.com/office/drawing/2014/main" id="{95ED2C96-3A02-0C8A-E446-F0D3E57BF8C0}"/>
              </a:ext>
            </a:extLst>
          </p:cNvPr>
          <p:cNvSpPr txBox="1">
            <a:spLocks noGrp="1"/>
          </p:cNvSpPr>
          <p:nvPr>
            <p:ph idx="4294967295"/>
          </p:nvPr>
        </p:nvSpPr>
        <p:spPr>
          <a:xfrm>
            <a:off x="524257" y="1752112"/>
            <a:ext cx="11143487" cy="3999536"/>
          </a:xfrm>
        </p:spPr>
        <p:txBody>
          <a:bodyPr lIns="0" tIns="0" rIns="0" bIns="0"/>
          <a:lstStyle>
            <a:lvl1pPr>
              <a:defRPr/>
            </a:lvl1pPr>
            <a:lvl2pPr marL="457189" indent="-446606">
              <a:defRPr/>
            </a:lvl2pPr>
            <a:lvl3pPr marL="766210" indent="-340769">
              <a:spcAft>
                <a:spcPts val="500"/>
              </a:spcAft>
              <a:defRPr/>
            </a:lvl3pPr>
            <a:lvl4pPr marL="999035" indent="-237054">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4038E987-CF79-A955-6357-0DD3F497CF01}"/>
              </a:ext>
            </a:extLst>
          </p:cNvPr>
          <p:cNvSpPr txBox="1">
            <a:spLocks noGrp="1"/>
          </p:cNvSpPr>
          <p:nvPr>
            <p:ph type="sldNum" sz="quarter" idx="8"/>
          </p:nvPr>
        </p:nvSpPr>
        <p:spPr>
          <a:xfrm>
            <a:off x="11773192" y="6376744"/>
            <a:ext cx="315845" cy="365125"/>
          </a:xfrm>
        </p:spPr>
        <p:txBody>
          <a:bodyPr/>
          <a:lstStyle>
            <a:lvl1pPr>
              <a:defRPr>
                <a:solidFill>
                  <a:srgbClr val="B2B4B2"/>
                </a:solidFill>
              </a:defRPr>
            </a:lvl1pPr>
          </a:lstStyle>
          <a:p>
            <a:pPr lvl="0"/>
            <a:fld id="{0A4DD536-3E7B-4BA8-8D29-9C4088777A78}" type="slidenum">
              <a:t>‹#›</a:t>
            </a:fld>
            <a:endParaRPr lang="en-US"/>
          </a:p>
        </p:txBody>
      </p:sp>
      <p:sp>
        <p:nvSpPr>
          <p:cNvPr id="6" name="Footer Placeholder 4">
            <a:extLst>
              <a:ext uri="{FF2B5EF4-FFF2-40B4-BE49-F238E27FC236}">
                <a16:creationId xmlns:a16="http://schemas.microsoft.com/office/drawing/2014/main" id="{506FE12B-78F7-1653-175F-AF3C02E67BC1}"/>
              </a:ext>
            </a:extLst>
          </p:cNvPr>
          <p:cNvSpPr txBox="1">
            <a:spLocks noGrp="1"/>
          </p:cNvSpPr>
          <p:nvPr>
            <p:ph type="ftr" sz="quarter" idx="9"/>
          </p:nvPr>
        </p:nvSpPr>
        <p:spPr>
          <a:xfrm>
            <a:off x="1865376" y="6314675"/>
            <a:ext cx="7741200" cy="486839"/>
          </a:xfrm>
          <a:prstGeom prst="rect">
            <a:avLst/>
          </a:prstGeom>
          <a:noFill/>
          <a:ln>
            <a:noFill/>
          </a:ln>
        </p:spPr>
        <p:txBody>
          <a:bodyPr vert="horz" wrap="square" lIns="91440" tIns="45720" rIns="91440" bIns="4572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pitchFamily="2"/>
              </a:defRPr>
            </a:lvl1pPr>
          </a:lstStyle>
          <a:p>
            <a:pPr lvl="0"/>
            <a:r>
              <a:rPr lang="en-US"/>
              <a:t>Missouri University of Science and Technology</a:t>
            </a:r>
          </a:p>
        </p:txBody>
      </p:sp>
      <p:pic>
        <p:nvPicPr>
          <p:cNvPr id="7" name="Picture 15">
            <a:extLst>
              <a:ext uri="{FF2B5EF4-FFF2-40B4-BE49-F238E27FC236}">
                <a16:creationId xmlns:a16="http://schemas.microsoft.com/office/drawing/2014/main" id="{DA240707-6E45-ECF8-2F31-648BB117BDE6}"/>
              </a:ext>
            </a:extLst>
          </p:cNvPr>
          <p:cNvPicPr>
            <a:picLocks noChangeAspect="1"/>
          </p:cNvPicPr>
          <p:nvPr/>
        </p:nvPicPr>
        <p:blipFill>
          <a:blip r:embed="rId2"/>
          <a:srcRect/>
          <a:stretch>
            <a:fillRect/>
          </a:stretch>
        </p:blipFill>
        <p:spPr>
          <a:xfrm>
            <a:off x="524257" y="5885090"/>
            <a:ext cx="983308" cy="983308"/>
          </a:xfrm>
          <a:prstGeom prst="rect">
            <a:avLst/>
          </a:prstGeom>
          <a:noFill/>
          <a:ln cap="flat">
            <a:noFill/>
          </a:ln>
        </p:spPr>
      </p:pic>
      <p:sp>
        <p:nvSpPr>
          <p:cNvPr id="8" name="Subtitle 2">
            <a:extLst>
              <a:ext uri="{FF2B5EF4-FFF2-40B4-BE49-F238E27FC236}">
                <a16:creationId xmlns:a16="http://schemas.microsoft.com/office/drawing/2014/main" id="{B563EFDA-73FE-3BF5-55FB-E2F773ABA9C9}"/>
              </a:ext>
            </a:extLst>
          </p:cNvPr>
          <p:cNvSpPr txBox="1">
            <a:spLocks noGrp="1"/>
          </p:cNvSpPr>
          <p:nvPr>
            <p:ph type="subTitle" idx="4294967295"/>
          </p:nvPr>
        </p:nvSpPr>
        <p:spPr>
          <a:xfrm>
            <a:off x="524257" y="987552"/>
            <a:ext cx="11143487" cy="414528"/>
          </a:xfrm>
        </p:spPr>
        <p:txBody>
          <a:bodyPr lIns="0" tIns="0" rIns="0" bIns="0">
            <a:noAutofit/>
          </a:bodyPr>
          <a:lstStyle>
            <a:lvl1pPr>
              <a:spcBef>
                <a:spcPts val="400"/>
              </a:spcBef>
              <a:spcAft>
                <a:spcPts val="400"/>
              </a:spcAft>
              <a:buNone/>
              <a:defRPr>
                <a:latin typeface="Franklin Gothic Medium" pitchFamily="34"/>
              </a:defRPr>
            </a:lvl1pPr>
          </a:lstStyle>
          <a:p>
            <a:pPr lvl="0"/>
            <a:r>
              <a:rPr lang="en-US"/>
              <a:t>Click to edit Master subtitle style</a:t>
            </a:r>
          </a:p>
        </p:txBody>
      </p:sp>
    </p:spTree>
    <p:extLst>
      <p:ext uri="{BB962C8B-B14F-4D97-AF65-F5344CB8AC3E}">
        <p14:creationId xmlns:p14="http://schemas.microsoft.com/office/powerpoint/2010/main" val="231803068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ubtitle, Content">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2C45CDE-147A-D262-DED7-7CDD8A262936}"/>
              </a:ext>
            </a:extLst>
          </p:cNvPr>
          <p:cNvSpPr/>
          <p:nvPr/>
        </p:nvSpPr>
        <p:spPr>
          <a:xfrm>
            <a:off x="-50278" y="6245765"/>
            <a:ext cx="12242279" cy="624656"/>
          </a:xfrm>
          <a:prstGeom prst="rect">
            <a:avLst/>
          </a:prstGeom>
          <a:solidFill>
            <a:srgbClr val="154734"/>
          </a:solidFill>
          <a:ln cap="flat">
            <a:noFill/>
            <a:prstDash val="solid"/>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2BF44"/>
              </a:solidFill>
              <a:uFillTx/>
              <a:latin typeface="Arial" pitchFamily="34"/>
            </a:endParaRPr>
          </a:p>
        </p:txBody>
      </p:sp>
      <p:sp>
        <p:nvSpPr>
          <p:cNvPr id="3" name="Title 1">
            <a:extLst>
              <a:ext uri="{FF2B5EF4-FFF2-40B4-BE49-F238E27FC236}">
                <a16:creationId xmlns:a16="http://schemas.microsoft.com/office/drawing/2014/main" id="{4E9D68AA-4945-AC5C-B44C-F176BEAC6153}"/>
              </a:ext>
            </a:extLst>
          </p:cNvPr>
          <p:cNvSpPr txBox="1">
            <a:spLocks noGrp="1"/>
          </p:cNvSpPr>
          <p:nvPr>
            <p:ph type="title"/>
          </p:nvPr>
        </p:nvSpPr>
        <p:spPr>
          <a:xfrm>
            <a:off x="524257" y="365126"/>
            <a:ext cx="11143487" cy="532180"/>
          </a:xfrm>
        </p:spPr>
        <p:txBody>
          <a:bodyPr lIns="0" tIns="0" rIns="0" bIns="0" anchor="t">
            <a:noAutofit/>
          </a:bodyPr>
          <a:lstStyle>
            <a:lvl1pPr>
              <a:defRPr sz="4000" b="1">
                <a:latin typeface="Franklin Gothic Demi" pitchFamily="34"/>
              </a:defRPr>
            </a:lvl1pPr>
          </a:lstStyle>
          <a:p>
            <a:pPr lvl="0"/>
            <a:r>
              <a:rPr lang="en-US"/>
              <a:t>Click to edit Master title style</a:t>
            </a:r>
          </a:p>
        </p:txBody>
      </p:sp>
      <p:sp>
        <p:nvSpPr>
          <p:cNvPr id="4" name="Content Placeholder 2">
            <a:extLst>
              <a:ext uri="{FF2B5EF4-FFF2-40B4-BE49-F238E27FC236}">
                <a16:creationId xmlns:a16="http://schemas.microsoft.com/office/drawing/2014/main" id="{568A3DFA-117B-CA2A-B036-B635032E911D}"/>
              </a:ext>
            </a:extLst>
          </p:cNvPr>
          <p:cNvSpPr txBox="1">
            <a:spLocks noGrp="1"/>
          </p:cNvSpPr>
          <p:nvPr>
            <p:ph idx="4294967295"/>
          </p:nvPr>
        </p:nvSpPr>
        <p:spPr>
          <a:xfrm>
            <a:off x="524256" y="1752112"/>
            <a:ext cx="5571744" cy="3999536"/>
          </a:xfrm>
        </p:spPr>
        <p:txBody>
          <a:bodyPr lIns="0" tIns="0" rIns="0" bIns="0"/>
          <a:lstStyle>
            <a:lvl1pPr>
              <a:defRPr/>
            </a:lvl1pPr>
            <a:lvl2pPr marL="457189" indent="-446606">
              <a:defRPr/>
            </a:lvl2pPr>
            <a:lvl3pPr marL="766210" indent="-340769">
              <a:spcAft>
                <a:spcPts val="500"/>
              </a:spcAft>
              <a:defRPr/>
            </a:lvl3pPr>
            <a:lvl4pPr marL="999035" indent="-237054">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A3D4D0E8-E97F-DDE7-0E33-ADDCC166FBEA}"/>
              </a:ext>
            </a:extLst>
          </p:cNvPr>
          <p:cNvSpPr txBox="1">
            <a:spLocks noGrp="1"/>
          </p:cNvSpPr>
          <p:nvPr>
            <p:ph type="sldNum" sz="quarter" idx="8"/>
          </p:nvPr>
        </p:nvSpPr>
        <p:spPr>
          <a:xfrm>
            <a:off x="11773192" y="6376744"/>
            <a:ext cx="315845" cy="365125"/>
          </a:xfrm>
        </p:spPr>
        <p:txBody>
          <a:bodyPr/>
          <a:lstStyle>
            <a:lvl1pPr>
              <a:defRPr>
                <a:solidFill>
                  <a:srgbClr val="B2B4B2"/>
                </a:solidFill>
              </a:defRPr>
            </a:lvl1pPr>
          </a:lstStyle>
          <a:p>
            <a:pPr lvl="0"/>
            <a:fld id="{1DB0EF95-33EB-4917-9C83-C079576CAFE5}" type="slidenum">
              <a:t>‹#›</a:t>
            </a:fld>
            <a:endParaRPr lang="en-US"/>
          </a:p>
        </p:txBody>
      </p:sp>
      <p:sp>
        <p:nvSpPr>
          <p:cNvPr id="6" name="Footer Placeholder 4">
            <a:extLst>
              <a:ext uri="{FF2B5EF4-FFF2-40B4-BE49-F238E27FC236}">
                <a16:creationId xmlns:a16="http://schemas.microsoft.com/office/drawing/2014/main" id="{C0DDFCE4-780D-E507-F399-AD48458D7465}"/>
              </a:ext>
            </a:extLst>
          </p:cNvPr>
          <p:cNvSpPr txBox="1">
            <a:spLocks noGrp="1"/>
          </p:cNvSpPr>
          <p:nvPr>
            <p:ph type="ftr" sz="quarter" idx="9"/>
          </p:nvPr>
        </p:nvSpPr>
        <p:spPr>
          <a:xfrm>
            <a:off x="1865376" y="6314675"/>
            <a:ext cx="7741200" cy="486839"/>
          </a:xfrm>
          <a:prstGeom prst="rect">
            <a:avLst/>
          </a:prstGeom>
          <a:noFill/>
          <a:ln>
            <a:noFill/>
          </a:ln>
        </p:spPr>
        <p:txBody>
          <a:bodyPr vert="horz" wrap="square" lIns="91440" tIns="45720" rIns="91440" bIns="4572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pitchFamily="2"/>
              </a:defRPr>
            </a:lvl1pPr>
          </a:lstStyle>
          <a:p>
            <a:pPr lvl="0"/>
            <a:r>
              <a:rPr lang="en-US"/>
              <a:t>Missouri University of Science and Technology</a:t>
            </a:r>
          </a:p>
        </p:txBody>
      </p:sp>
      <p:pic>
        <p:nvPicPr>
          <p:cNvPr id="7" name="Picture 15">
            <a:extLst>
              <a:ext uri="{FF2B5EF4-FFF2-40B4-BE49-F238E27FC236}">
                <a16:creationId xmlns:a16="http://schemas.microsoft.com/office/drawing/2014/main" id="{BE0BA519-0937-EA96-026A-8B4210231CCB}"/>
              </a:ext>
            </a:extLst>
          </p:cNvPr>
          <p:cNvPicPr>
            <a:picLocks noChangeAspect="1"/>
          </p:cNvPicPr>
          <p:nvPr/>
        </p:nvPicPr>
        <p:blipFill>
          <a:blip r:embed="rId2"/>
          <a:srcRect/>
          <a:stretch>
            <a:fillRect/>
          </a:stretch>
        </p:blipFill>
        <p:spPr>
          <a:xfrm>
            <a:off x="524257" y="5885090"/>
            <a:ext cx="983308" cy="983308"/>
          </a:xfrm>
          <a:prstGeom prst="rect">
            <a:avLst/>
          </a:prstGeom>
          <a:noFill/>
          <a:ln cap="flat">
            <a:noFill/>
          </a:ln>
        </p:spPr>
      </p:pic>
      <p:sp>
        <p:nvSpPr>
          <p:cNvPr id="8" name="Subtitle 2">
            <a:extLst>
              <a:ext uri="{FF2B5EF4-FFF2-40B4-BE49-F238E27FC236}">
                <a16:creationId xmlns:a16="http://schemas.microsoft.com/office/drawing/2014/main" id="{394686D3-C243-239A-1B98-99F5FDE310C7}"/>
              </a:ext>
            </a:extLst>
          </p:cNvPr>
          <p:cNvSpPr txBox="1">
            <a:spLocks noGrp="1"/>
          </p:cNvSpPr>
          <p:nvPr>
            <p:ph type="subTitle" idx="4294967295"/>
          </p:nvPr>
        </p:nvSpPr>
        <p:spPr>
          <a:xfrm>
            <a:off x="524257" y="982505"/>
            <a:ext cx="11143487" cy="408919"/>
          </a:xfrm>
        </p:spPr>
        <p:txBody>
          <a:bodyPr lIns="0" tIns="0" rIns="0" bIns="0">
            <a:noAutofit/>
          </a:bodyPr>
          <a:lstStyle>
            <a:lvl1pPr>
              <a:spcBef>
                <a:spcPts val="400"/>
              </a:spcBef>
              <a:spcAft>
                <a:spcPts val="400"/>
              </a:spcAft>
              <a:buNone/>
              <a:defRPr>
                <a:latin typeface="Franklin Gothic Medium" pitchFamily="34"/>
              </a:defRPr>
            </a:lvl1pPr>
          </a:lstStyle>
          <a:p>
            <a:pPr lvl="0"/>
            <a:r>
              <a:rPr lang="en-US"/>
              <a:t>Click to edit Master subtitle style</a:t>
            </a:r>
          </a:p>
        </p:txBody>
      </p:sp>
      <p:sp>
        <p:nvSpPr>
          <p:cNvPr id="9" name="Picture Placeholder 9">
            <a:extLst>
              <a:ext uri="{FF2B5EF4-FFF2-40B4-BE49-F238E27FC236}">
                <a16:creationId xmlns:a16="http://schemas.microsoft.com/office/drawing/2014/main" id="{51C6FD54-4CDA-FFFB-7064-182B6B0396E3}"/>
              </a:ext>
            </a:extLst>
          </p:cNvPr>
          <p:cNvSpPr txBox="1">
            <a:spLocks noGrp="1"/>
          </p:cNvSpPr>
          <p:nvPr>
            <p:ph type="pic" idx="4294967295"/>
          </p:nvPr>
        </p:nvSpPr>
        <p:spPr>
          <a:xfrm>
            <a:off x="6218761" y="1755649"/>
            <a:ext cx="2101852" cy="2101852"/>
          </a:xfrm>
        </p:spPr>
        <p:txBody>
          <a:bodyPr/>
          <a:lstStyle>
            <a:lvl1pPr>
              <a:defRPr/>
            </a:lvl1pPr>
          </a:lstStyle>
          <a:p>
            <a:pPr lvl="0"/>
            <a:r>
              <a:rPr lang="en-US"/>
              <a:t>Click icon to add picture</a:t>
            </a:r>
          </a:p>
        </p:txBody>
      </p:sp>
      <p:sp>
        <p:nvSpPr>
          <p:cNvPr id="10" name="Picture Placeholder 9">
            <a:extLst>
              <a:ext uri="{FF2B5EF4-FFF2-40B4-BE49-F238E27FC236}">
                <a16:creationId xmlns:a16="http://schemas.microsoft.com/office/drawing/2014/main" id="{9039F83F-232D-9330-ED31-E8F04FED7490}"/>
              </a:ext>
            </a:extLst>
          </p:cNvPr>
          <p:cNvSpPr txBox="1">
            <a:spLocks noGrp="1"/>
          </p:cNvSpPr>
          <p:nvPr>
            <p:ph type="pic" idx="4294967295"/>
          </p:nvPr>
        </p:nvSpPr>
        <p:spPr>
          <a:xfrm>
            <a:off x="8377282" y="1755649"/>
            <a:ext cx="3290461" cy="2101852"/>
          </a:xfrm>
        </p:spPr>
        <p:txBody>
          <a:bodyPr/>
          <a:lstStyle>
            <a:lvl1pPr>
              <a:defRPr/>
            </a:lvl1pPr>
          </a:lstStyle>
          <a:p>
            <a:pPr lvl="0"/>
            <a:r>
              <a:rPr lang="en-US"/>
              <a:t>Click icon to add picture</a:t>
            </a:r>
          </a:p>
        </p:txBody>
      </p:sp>
      <p:sp>
        <p:nvSpPr>
          <p:cNvPr id="11" name="Picture Placeholder 9">
            <a:extLst>
              <a:ext uri="{FF2B5EF4-FFF2-40B4-BE49-F238E27FC236}">
                <a16:creationId xmlns:a16="http://schemas.microsoft.com/office/drawing/2014/main" id="{CA2E92CE-26FC-65D2-D17A-BFFF4046B90B}"/>
              </a:ext>
            </a:extLst>
          </p:cNvPr>
          <p:cNvSpPr txBox="1">
            <a:spLocks noGrp="1"/>
          </p:cNvSpPr>
          <p:nvPr>
            <p:ph type="pic" idx="4294967295"/>
          </p:nvPr>
        </p:nvSpPr>
        <p:spPr>
          <a:xfrm>
            <a:off x="9565891" y="3912194"/>
            <a:ext cx="2101852" cy="1839455"/>
          </a:xfrm>
        </p:spPr>
        <p:txBody>
          <a:bodyPr/>
          <a:lstStyle>
            <a:lvl1pPr>
              <a:defRPr/>
            </a:lvl1pPr>
          </a:lstStyle>
          <a:p>
            <a:pPr lvl="0"/>
            <a:r>
              <a:rPr lang="en-US"/>
              <a:t>Click icon to add picture</a:t>
            </a:r>
          </a:p>
        </p:txBody>
      </p:sp>
      <p:sp>
        <p:nvSpPr>
          <p:cNvPr id="12" name="Picture Placeholder 9">
            <a:extLst>
              <a:ext uri="{FF2B5EF4-FFF2-40B4-BE49-F238E27FC236}">
                <a16:creationId xmlns:a16="http://schemas.microsoft.com/office/drawing/2014/main" id="{ABFA7151-B708-5A67-A962-9DE05A1D3583}"/>
              </a:ext>
            </a:extLst>
          </p:cNvPr>
          <p:cNvSpPr txBox="1">
            <a:spLocks noGrp="1"/>
          </p:cNvSpPr>
          <p:nvPr>
            <p:ph type="pic" idx="4294967295"/>
          </p:nvPr>
        </p:nvSpPr>
        <p:spPr>
          <a:xfrm>
            <a:off x="6218760" y="3912194"/>
            <a:ext cx="3290461" cy="1839455"/>
          </a:xfrm>
        </p:spPr>
        <p:txBody>
          <a:bodyPr/>
          <a:lstStyle>
            <a:lvl1pPr>
              <a:defRPr/>
            </a:lvl1pPr>
          </a:lstStyle>
          <a:p>
            <a:pPr lvl="0"/>
            <a:r>
              <a:rPr lang="en-US"/>
              <a:t>Click icon to add picture</a:t>
            </a:r>
          </a:p>
        </p:txBody>
      </p:sp>
    </p:spTree>
    <p:extLst>
      <p:ext uri="{BB962C8B-B14F-4D97-AF65-F5344CB8AC3E}">
        <p14:creationId xmlns:p14="http://schemas.microsoft.com/office/powerpoint/2010/main" val="84282701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Sec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805AC65-0254-CA83-B5BD-64F96BC3102D}"/>
              </a:ext>
            </a:extLst>
          </p:cNvPr>
          <p:cNvSpPr/>
          <p:nvPr/>
        </p:nvSpPr>
        <p:spPr>
          <a:xfrm>
            <a:off x="-50278" y="6245765"/>
            <a:ext cx="12242279" cy="624656"/>
          </a:xfrm>
          <a:prstGeom prst="rect">
            <a:avLst/>
          </a:prstGeom>
          <a:solidFill>
            <a:srgbClr val="154734"/>
          </a:solidFill>
          <a:ln cap="flat">
            <a:noFill/>
            <a:prstDash val="solid"/>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2BF44"/>
              </a:solidFill>
              <a:uFillTx/>
              <a:latin typeface="Arial" pitchFamily="34"/>
            </a:endParaRPr>
          </a:p>
        </p:txBody>
      </p:sp>
      <p:sp>
        <p:nvSpPr>
          <p:cNvPr id="3" name="Slide Number Placeholder 5">
            <a:extLst>
              <a:ext uri="{FF2B5EF4-FFF2-40B4-BE49-F238E27FC236}">
                <a16:creationId xmlns:a16="http://schemas.microsoft.com/office/drawing/2014/main" id="{4CF9789E-E052-E31E-FCD3-81792F9956CB}"/>
              </a:ext>
            </a:extLst>
          </p:cNvPr>
          <p:cNvSpPr txBox="1">
            <a:spLocks noGrp="1"/>
          </p:cNvSpPr>
          <p:nvPr>
            <p:ph type="sldNum" sz="quarter" idx="8"/>
          </p:nvPr>
        </p:nvSpPr>
        <p:spPr>
          <a:xfrm>
            <a:off x="11773192" y="6376744"/>
            <a:ext cx="315845" cy="365125"/>
          </a:xfrm>
        </p:spPr>
        <p:txBody>
          <a:bodyPr/>
          <a:lstStyle>
            <a:lvl1pPr>
              <a:defRPr>
                <a:solidFill>
                  <a:srgbClr val="B2B4B2"/>
                </a:solidFill>
              </a:defRPr>
            </a:lvl1pPr>
          </a:lstStyle>
          <a:p>
            <a:pPr lvl="0"/>
            <a:fld id="{41400932-6D53-4291-A9E0-C618B7D99F95}" type="slidenum">
              <a:t>‹#›</a:t>
            </a:fld>
            <a:endParaRPr lang="en-US"/>
          </a:p>
        </p:txBody>
      </p:sp>
      <p:sp>
        <p:nvSpPr>
          <p:cNvPr id="4" name="Footer Placeholder 4">
            <a:extLst>
              <a:ext uri="{FF2B5EF4-FFF2-40B4-BE49-F238E27FC236}">
                <a16:creationId xmlns:a16="http://schemas.microsoft.com/office/drawing/2014/main" id="{6A02FD84-1D59-707C-5EAA-F820AD61DCAF}"/>
              </a:ext>
            </a:extLst>
          </p:cNvPr>
          <p:cNvSpPr txBox="1">
            <a:spLocks noGrp="1"/>
          </p:cNvSpPr>
          <p:nvPr>
            <p:ph type="ftr" sz="quarter" idx="9"/>
          </p:nvPr>
        </p:nvSpPr>
        <p:spPr>
          <a:xfrm>
            <a:off x="1865376" y="6314675"/>
            <a:ext cx="7741200" cy="486839"/>
          </a:xfrm>
          <a:prstGeom prst="rect">
            <a:avLst/>
          </a:prstGeom>
          <a:noFill/>
          <a:ln>
            <a:noFill/>
          </a:ln>
        </p:spPr>
        <p:txBody>
          <a:bodyPr vert="horz" wrap="square" lIns="91440" tIns="45720" rIns="91440" bIns="4572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pitchFamily="2"/>
              </a:defRPr>
            </a:lvl1pPr>
          </a:lstStyle>
          <a:p>
            <a:pPr lvl="0"/>
            <a:r>
              <a:rPr lang="en-US"/>
              <a:t>Missouri University of Science and Technology</a:t>
            </a:r>
          </a:p>
        </p:txBody>
      </p:sp>
      <p:pic>
        <p:nvPicPr>
          <p:cNvPr id="5" name="Picture 15">
            <a:extLst>
              <a:ext uri="{FF2B5EF4-FFF2-40B4-BE49-F238E27FC236}">
                <a16:creationId xmlns:a16="http://schemas.microsoft.com/office/drawing/2014/main" id="{ED71D7C8-01EB-9712-B293-66BD8808266D}"/>
              </a:ext>
            </a:extLst>
          </p:cNvPr>
          <p:cNvPicPr>
            <a:picLocks noChangeAspect="1"/>
          </p:cNvPicPr>
          <p:nvPr/>
        </p:nvPicPr>
        <p:blipFill>
          <a:blip r:embed="rId2"/>
          <a:srcRect/>
          <a:stretch>
            <a:fillRect/>
          </a:stretch>
        </p:blipFill>
        <p:spPr>
          <a:xfrm>
            <a:off x="524257" y="5874691"/>
            <a:ext cx="983308" cy="983308"/>
          </a:xfrm>
          <a:prstGeom prst="rect">
            <a:avLst/>
          </a:prstGeom>
          <a:noFill/>
          <a:ln cap="flat">
            <a:noFill/>
          </a:ln>
        </p:spPr>
      </p:pic>
      <p:sp>
        <p:nvSpPr>
          <p:cNvPr id="6" name="Title 1">
            <a:extLst>
              <a:ext uri="{FF2B5EF4-FFF2-40B4-BE49-F238E27FC236}">
                <a16:creationId xmlns:a16="http://schemas.microsoft.com/office/drawing/2014/main" id="{6F831BC4-8E90-BA9A-C480-F7C53AA8CFB6}"/>
              </a:ext>
            </a:extLst>
          </p:cNvPr>
          <p:cNvSpPr txBox="1">
            <a:spLocks noGrp="1"/>
          </p:cNvSpPr>
          <p:nvPr>
            <p:ph type="title"/>
          </p:nvPr>
        </p:nvSpPr>
        <p:spPr>
          <a:xfrm>
            <a:off x="524257" y="1709733"/>
            <a:ext cx="10823191" cy="2852732"/>
          </a:xfrm>
        </p:spPr>
        <p:txBody>
          <a:bodyPr lIns="0" tIns="0" rIns="0" bIns="0" anchor="b">
            <a:noAutofit/>
          </a:bodyPr>
          <a:lstStyle>
            <a:lvl1pPr>
              <a:defRPr/>
            </a:lvl1pPr>
          </a:lstStyle>
          <a:p>
            <a:pPr lvl="0"/>
            <a:r>
              <a:rPr lang="en-US"/>
              <a:t>Click to edit Master title style</a:t>
            </a:r>
          </a:p>
        </p:txBody>
      </p:sp>
      <p:sp>
        <p:nvSpPr>
          <p:cNvPr id="7" name="Text Placeholder 2">
            <a:extLst>
              <a:ext uri="{FF2B5EF4-FFF2-40B4-BE49-F238E27FC236}">
                <a16:creationId xmlns:a16="http://schemas.microsoft.com/office/drawing/2014/main" id="{4BE9028E-2782-9050-95EC-0D40CD631BE8}"/>
              </a:ext>
            </a:extLst>
          </p:cNvPr>
          <p:cNvSpPr txBox="1">
            <a:spLocks noGrp="1"/>
          </p:cNvSpPr>
          <p:nvPr>
            <p:ph type="body" idx="4294967295"/>
          </p:nvPr>
        </p:nvSpPr>
        <p:spPr>
          <a:xfrm>
            <a:off x="524257" y="4608661"/>
            <a:ext cx="10823191" cy="1079187"/>
          </a:xfrm>
        </p:spPr>
        <p:txBody>
          <a:bodyPr lIns="0" tIns="0" rIns="0" bIns="0">
            <a:noAutofit/>
          </a:bodyPr>
          <a:lstStyle>
            <a:lvl1pPr>
              <a:buNone/>
              <a:defRPr>
                <a:solidFill>
                  <a:srgbClr val="8A948F"/>
                </a:solidFill>
                <a:latin typeface="Franklin Gothic Medium" pitchFamily="34"/>
              </a:defRPr>
            </a:lvl1pPr>
          </a:lstStyle>
          <a:p>
            <a:pPr lvl="0"/>
            <a:r>
              <a:rPr lang="en-US"/>
              <a:t>Click to edit Master text styles</a:t>
            </a:r>
          </a:p>
        </p:txBody>
      </p:sp>
    </p:spTree>
    <p:extLst>
      <p:ext uri="{BB962C8B-B14F-4D97-AF65-F5344CB8AC3E}">
        <p14:creationId xmlns:p14="http://schemas.microsoft.com/office/powerpoint/2010/main" val="323776940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85A3F37-2757-9774-B7E8-39A8CF40D404}"/>
              </a:ext>
            </a:extLst>
          </p:cNvPr>
          <p:cNvSpPr/>
          <p:nvPr/>
        </p:nvSpPr>
        <p:spPr>
          <a:xfrm>
            <a:off x="-50278" y="6245765"/>
            <a:ext cx="12242279" cy="624656"/>
          </a:xfrm>
          <a:prstGeom prst="rect">
            <a:avLst/>
          </a:prstGeom>
          <a:solidFill>
            <a:srgbClr val="154734"/>
          </a:solidFill>
          <a:ln cap="flat">
            <a:noFill/>
            <a:prstDash val="solid"/>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2BF44"/>
              </a:solidFill>
              <a:uFillTx/>
              <a:latin typeface="Arial" pitchFamily="34"/>
            </a:endParaRPr>
          </a:p>
        </p:txBody>
      </p:sp>
      <p:sp>
        <p:nvSpPr>
          <p:cNvPr id="3" name="Content Placeholder 2">
            <a:extLst>
              <a:ext uri="{FF2B5EF4-FFF2-40B4-BE49-F238E27FC236}">
                <a16:creationId xmlns:a16="http://schemas.microsoft.com/office/drawing/2014/main" id="{7CF21F3D-2340-FD4D-30A0-D8904AEB59B7}"/>
              </a:ext>
            </a:extLst>
          </p:cNvPr>
          <p:cNvSpPr txBox="1">
            <a:spLocks noGrp="1"/>
          </p:cNvSpPr>
          <p:nvPr>
            <p:ph idx="4294967295"/>
          </p:nvPr>
        </p:nvSpPr>
        <p:spPr>
          <a:xfrm>
            <a:off x="524256" y="1755648"/>
            <a:ext cx="5388864" cy="4120896"/>
          </a:xfrm>
        </p:spPr>
        <p:txBody>
          <a:bodyPr lIns="0" tIns="0" rIns="0" bIns="0"/>
          <a:lstStyle>
            <a:lvl1pPr>
              <a:defRPr/>
            </a:lvl1pPr>
            <a:lvl2pPr marL="457189" indent="-446606">
              <a:defRPr/>
            </a:lvl2pPr>
            <a:lvl3pPr marL="766210" indent="-340769">
              <a:spcAft>
                <a:spcPts val="500"/>
              </a:spcAft>
              <a:defRPr/>
            </a:lvl3pPr>
            <a:lvl4pPr marL="999035" indent="-237054">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02241C8-4480-493E-E9D1-B91A70622BCA}"/>
              </a:ext>
            </a:extLst>
          </p:cNvPr>
          <p:cNvSpPr txBox="1">
            <a:spLocks noGrp="1"/>
          </p:cNvSpPr>
          <p:nvPr>
            <p:ph type="sldNum" sz="quarter" idx="8"/>
          </p:nvPr>
        </p:nvSpPr>
        <p:spPr>
          <a:xfrm>
            <a:off x="11773192" y="6376744"/>
            <a:ext cx="315845" cy="365125"/>
          </a:xfrm>
        </p:spPr>
        <p:txBody>
          <a:bodyPr/>
          <a:lstStyle>
            <a:lvl1pPr>
              <a:defRPr>
                <a:solidFill>
                  <a:srgbClr val="B2B4B2"/>
                </a:solidFill>
              </a:defRPr>
            </a:lvl1pPr>
          </a:lstStyle>
          <a:p>
            <a:pPr lvl="0"/>
            <a:fld id="{9658528F-4FAF-4AB3-8486-4229AB44CE3F}" type="slidenum">
              <a:t>‹#›</a:t>
            </a:fld>
            <a:endParaRPr lang="en-US"/>
          </a:p>
        </p:txBody>
      </p:sp>
      <p:sp>
        <p:nvSpPr>
          <p:cNvPr id="5" name="Footer Placeholder 4">
            <a:extLst>
              <a:ext uri="{FF2B5EF4-FFF2-40B4-BE49-F238E27FC236}">
                <a16:creationId xmlns:a16="http://schemas.microsoft.com/office/drawing/2014/main" id="{55F07518-5A4D-2423-6305-91E0D457505C}"/>
              </a:ext>
            </a:extLst>
          </p:cNvPr>
          <p:cNvSpPr txBox="1">
            <a:spLocks noGrp="1"/>
          </p:cNvSpPr>
          <p:nvPr>
            <p:ph type="ftr" sz="quarter" idx="9"/>
          </p:nvPr>
        </p:nvSpPr>
        <p:spPr>
          <a:xfrm>
            <a:off x="1865376" y="6314675"/>
            <a:ext cx="7741200" cy="486839"/>
          </a:xfrm>
          <a:prstGeom prst="rect">
            <a:avLst/>
          </a:prstGeom>
          <a:noFill/>
          <a:ln>
            <a:noFill/>
          </a:ln>
        </p:spPr>
        <p:txBody>
          <a:bodyPr vert="horz" wrap="square" lIns="91440" tIns="45720" rIns="91440" bIns="4572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pitchFamily="2"/>
              </a:defRPr>
            </a:lvl1pPr>
          </a:lstStyle>
          <a:p>
            <a:pPr lvl="0"/>
            <a:r>
              <a:rPr lang="en-US"/>
              <a:t>Missouri University of Science and Technology</a:t>
            </a:r>
          </a:p>
        </p:txBody>
      </p:sp>
      <p:pic>
        <p:nvPicPr>
          <p:cNvPr id="6" name="Picture 15">
            <a:extLst>
              <a:ext uri="{FF2B5EF4-FFF2-40B4-BE49-F238E27FC236}">
                <a16:creationId xmlns:a16="http://schemas.microsoft.com/office/drawing/2014/main" id="{84081C83-56E1-D30F-3877-260F2AD7737C}"/>
              </a:ext>
            </a:extLst>
          </p:cNvPr>
          <p:cNvPicPr>
            <a:picLocks noChangeAspect="1"/>
          </p:cNvPicPr>
          <p:nvPr/>
        </p:nvPicPr>
        <p:blipFill>
          <a:blip r:embed="rId2"/>
          <a:srcRect/>
          <a:stretch>
            <a:fillRect/>
          </a:stretch>
        </p:blipFill>
        <p:spPr>
          <a:xfrm>
            <a:off x="524257" y="5885090"/>
            <a:ext cx="983308" cy="983308"/>
          </a:xfrm>
          <a:prstGeom prst="rect">
            <a:avLst/>
          </a:prstGeom>
          <a:noFill/>
          <a:ln cap="flat">
            <a:noFill/>
          </a:ln>
        </p:spPr>
      </p:pic>
      <p:sp>
        <p:nvSpPr>
          <p:cNvPr id="7" name="Content Placeholder 8">
            <a:extLst>
              <a:ext uri="{FF2B5EF4-FFF2-40B4-BE49-F238E27FC236}">
                <a16:creationId xmlns:a16="http://schemas.microsoft.com/office/drawing/2014/main" id="{FFEF0685-E3D4-320B-90A8-3E62A093ED03}"/>
              </a:ext>
            </a:extLst>
          </p:cNvPr>
          <p:cNvSpPr txBox="1">
            <a:spLocks noGrp="1"/>
          </p:cNvSpPr>
          <p:nvPr>
            <p:ph idx="4294967295"/>
          </p:nvPr>
        </p:nvSpPr>
        <p:spPr>
          <a:xfrm>
            <a:off x="6278879" y="1755648"/>
            <a:ext cx="5388864" cy="412089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F86F2DCB-01F0-02B2-75EC-DE3E858A5FFC}"/>
              </a:ext>
            </a:extLst>
          </p:cNvPr>
          <p:cNvSpPr txBox="1">
            <a:spLocks noGrp="1"/>
          </p:cNvSpPr>
          <p:nvPr>
            <p:ph type="title"/>
          </p:nvPr>
        </p:nvSpPr>
        <p:spPr>
          <a:xfrm>
            <a:off x="524257" y="365126"/>
            <a:ext cx="11143487" cy="532180"/>
          </a:xfrm>
        </p:spPr>
        <p:txBody>
          <a:bodyPr lIns="0" tIns="0" rIns="0" bIns="0" anchor="t">
            <a:noAutofit/>
          </a:bodyPr>
          <a:lstStyle>
            <a:lvl1pPr>
              <a:defRPr sz="4000" b="1">
                <a:latin typeface="Franklin Gothic Demi" pitchFamily="34"/>
              </a:defRPr>
            </a:lvl1pPr>
          </a:lstStyle>
          <a:p>
            <a:pPr lvl="0"/>
            <a:r>
              <a:rPr lang="en-US"/>
              <a:t>Click to edit Master title style</a:t>
            </a:r>
          </a:p>
        </p:txBody>
      </p:sp>
      <p:sp>
        <p:nvSpPr>
          <p:cNvPr id="9" name="Subtitle 2">
            <a:extLst>
              <a:ext uri="{FF2B5EF4-FFF2-40B4-BE49-F238E27FC236}">
                <a16:creationId xmlns:a16="http://schemas.microsoft.com/office/drawing/2014/main" id="{D08BCE25-E32F-0CE0-5BEE-A524CF692147}"/>
              </a:ext>
            </a:extLst>
          </p:cNvPr>
          <p:cNvSpPr txBox="1">
            <a:spLocks noGrp="1"/>
          </p:cNvSpPr>
          <p:nvPr>
            <p:ph type="subTitle" idx="4294967295"/>
          </p:nvPr>
        </p:nvSpPr>
        <p:spPr>
          <a:xfrm>
            <a:off x="524257" y="982505"/>
            <a:ext cx="11143487" cy="408919"/>
          </a:xfrm>
        </p:spPr>
        <p:txBody>
          <a:bodyPr lIns="0" tIns="0" rIns="0" bIns="0">
            <a:noAutofit/>
          </a:bodyPr>
          <a:lstStyle>
            <a:lvl1pPr>
              <a:spcBef>
                <a:spcPts val="400"/>
              </a:spcBef>
              <a:spcAft>
                <a:spcPts val="400"/>
              </a:spcAft>
              <a:buNone/>
              <a:defRPr>
                <a:latin typeface="Franklin Gothic Medium" pitchFamily="34"/>
              </a:defRPr>
            </a:lvl1pPr>
          </a:lstStyle>
          <a:p>
            <a:pPr lvl="0"/>
            <a:r>
              <a:rPr lang="en-US"/>
              <a:t>Click to edit Master subtitle style</a:t>
            </a:r>
          </a:p>
        </p:txBody>
      </p:sp>
    </p:spTree>
    <p:extLst>
      <p:ext uri="{BB962C8B-B14F-4D97-AF65-F5344CB8AC3E}">
        <p14:creationId xmlns:p14="http://schemas.microsoft.com/office/powerpoint/2010/main" val="109879878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FB8D603-3946-72A2-E79B-6091EC0BFB38}"/>
              </a:ext>
            </a:extLst>
          </p:cNvPr>
          <p:cNvSpPr/>
          <p:nvPr/>
        </p:nvSpPr>
        <p:spPr>
          <a:xfrm>
            <a:off x="-50278" y="6245765"/>
            <a:ext cx="12242279" cy="624656"/>
          </a:xfrm>
          <a:prstGeom prst="rect">
            <a:avLst/>
          </a:prstGeom>
          <a:solidFill>
            <a:srgbClr val="154734"/>
          </a:solidFill>
          <a:ln cap="flat">
            <a:noFill/>
            <a:prstDash val="solid"/>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2BF44"/>
              </a:solidFill>
              <a:uFillTx/>
              <a:latin typeface="Arial" pitchFamily="34"/>
            </a:endParaRPr>
          </a:p>
        </p:txBody>
      </p:sp>
      <p:sp>
        <p:nvSpPr>
          <p:cNvPr id="3" name="Content Placeholder 2">
            <a:extLst>
              <a:ext uri="{FF2B5EF4-FFF2-40B4-BE49-F238E27FC236}">
                <a16:creationId xmlns:a16="http://schemas.microsoft.com/office/drawing/2014/main" id="{92DDB5A3-E89C-1AD6-EEFB-3B116B9E2ECE}"/>
              </a:ext>
            </a:extLst>
          </p:cNvPr>
          <p:cNvSpPr txBox="1">
            <a:spLocks noGrp="1"/>
          </p:cNvSpPr>
          <p:nvPr>
            <p:ph idx="4294967295"/>
          </p:nvPr>
        </p:nvSpPr>
        <p:spPr>
          <a:xfrm>
            <a:off x="524257" y="1755648"/>
            <a:ext cx="3425951" cy="4120896"/>
          </a:xfrm>
        </p:spPr>
        <p:txBody>
          <a:bodyPr lIns="0" tIns="0" rIns="0" bIns="0"/>
          <a:lstStyle>
            <a:lvl1pPr>
              <a:defRPr/>
            </a:lvl1pPr>
            <a:lvl2pPr marL="457189" indent="-446606">
              <a:defRPr/>
            </a:lvl2pPr>
            <a:lvl3pPr marL="766210" indent="-340769">
              <a:spcAft>
                <a:spcPts val="500"/>
              </a:spcAft>
              <a:defRPr/>
            </a:lvl3pPr>
            <a:lvl4pPr marL="999035" indent="-237054">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15A70E0-CF3A-438F-3A08-01426A68F340}"/>
              </a:ext>
            </a:extLst>
          </p:cNvPr>
          <p:cNvSpPr txBox="1">
            <a:spLocks noGrp="1"/>
          </p:cNvSpPr>
          <p:nvPr>
            <p:ph type="sldNum" sz="quarter" idx="8"/>
          </p:nvPr>
        </p:nvSpPr>
        <p:spPr>
          <a:xfrm>
            <a:off x="11773192" y="6376744"/>
            <a:ext cx="315845" cy="365125"/>
          </a:xfrm>
        </p:spPr>
        <p:txBody>
          <a:bodyPr/>
          <a:lstStyle>
            <a:lvl1pPr>
              <a:defRPr>
                <a:solidFill>
                  <a:srgbClr val="B2B4B2"/>
                </a:solidFill>
              </a:defRPr>
            </a:lvl1pPr>
          </a:lstStyle>
          <a:p>
            <a:pPr lvl="0"/>
            <a:fld id="{470C6DF7-35C8-47DB-865A-1AF67E1D084A}" type="slidenum">
              <a:t>‹#›</a:t>
            </a:fld>
            <a:endParaRPr lang="en-US"/>
          </a:p>
        </p:txBody>
      </p:sp>
      <p:sp>
        <p:nvSpPr>
          <p:cNvPr id="5" name="Footer Placeholder 4">
            <a:extLst>
              <a:ext uri="{FF2B5EF4-FFF2-40B4-BE49-F238E27FC236}">
                <a16:creationId xmlns:a16="http://schemas.microsoft.com/office/drawing/2014/main" id="{9504924E-67ED-6B8B-F220-5BC67DFBDBEA}"/>
              </a:ext>
            </a:extLst>
          </p:cNvPr>
          <p:cNvSpPr txBox="1">
            <a:spLocks noGrp="1"/>
          </p:cNvSpPr>
          <p:nvPr>
            <p:ph type="ftr" sz="quarter" idx="9"/>
          </p:nvPr>
        </p:nvSpPr>
        <p:spPr>
          <a:xfrm>
            <a:off x="1865376" y="6314675"/>
            <a:ext cx="7741200" cy="486839"/>
          </a:xfrm>
          <a:prstGeom prst="rect">
            <a:avLst/>
          </a:prstGeom>
          <a:noFill/>
          <a:ln>
            <a:noFill/>
          </a:ln>
        </p:spPr>
        <p:txBody>
          <a:bodyPr vert="horz" wrap="square" lIns="91440" tIns="45720" rIns="91440" bIns="4572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pitchFamily="2"/>
              </a:defRPr>
            </a:lvl1pPr>
          </a:lstStyle>
          <a:p>
            <a:pPr lvl="0"/>
            <a:r>
              <a:rPr lang="en-US"/>
              <a:t>Missouri University of Science and Technology</a:t>
            </a:r>
          </a:p>
        </p:txBody>
      </p:sp>
      <p:pic>
        <p:nvPicPr>
          <p:cNvPr id="6" name="Picture 15">
            <a:extLst>
              <a:ext uri="{FF2B5EF4-FFF2-40B4-BE49-F238E27FC236}">
                <a16:creationId xmlns:a16="http://schemas.microsoft.com/office/drawing/2014/main" id="{7F8E676F-EF28-660D-3457-4427E170C171}"/>
              </a:ext>
            </a:extLst>
          </p:cNvPr>
          <p:cNvPicPr>
            <a:picLocks noChangeAspect="1"/>
          </p:cNvPicPr>
          <p:nvPr/>
        </p:nvPicPr>
        <p:blipFill>
          <a:blip r:embed="rId2"/>
          <a:srcRect/>
          <a:stretch>
            <a:fillRect/>
          </a:stretch>
        </p:blipFill>
        <p:spPr>
          <a:xfrm>
            <a:off x="524257" y="5885090"/>
            <a:ext cx="983308" cy="983308"/>
          </a:xfrm>
          <a:prstGeom prst="rect">
            <a:avLst/>
          </a:prstGeom>
          <a:noFill/>
          <a:ln cap="flat">
            <a:noFill/>
          </a:ln>
        </p:spPr>
      </p:pic>
      <p:sp>
        <p:nvSpPr>
          <p:cNvPr id="7" name="Content Placeholder 8">
            <a:extLst>
              <a:ext uri="{FF2B5EF4-FFF2-40B4-BE49-F238E27FC236}">
                <a16:creationId xmlns:a16="http://schemas.microsoft.com/office/drawing/2014/main" id="{BD3A5F00-9CFA-78F6-0CC5-8097E41F121D}"/>
              </a:ext>
            </a:extLst>
          </p:cNvPr>
          <p:cNvSpPr txBox="1">
            <a:spLocks noGrp="1"/>
          </p:cNvSpPr>
          <p:nvPr>
            <p:ph idx="4294967295"/>
          </p:nvPr>
        </p:nvSpPr>
        <p:spPr>
          <a:xfrm>
            <a:off x="4315968" y="1755648"/>
            <a:ext cx="7351776" cy="412089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F11186FB-99C5-4A4E-00B5-5504873D31F1}"/>
              </a:ext>
            </a:extLst>
          </p:cNvPr>
          <p:cNvSpPr txBox="1">
            <a:spLocks noGrp="1"/>
          </p:cNvSpPr>
          <p:nvPr>
            <p:ph type="title"/>
          </p:nvPr>
        </p:nvSpPr>
        <p:spPr>
          <a:xfrm>
            <a:off x="524257" y="365126"/>
            <a:ext cx="11143487" cy="532180"/>
          </a:xfrm>
        </p:spPr>
        <p:txBody>
          <a:bodyPr lIns="0" tIns="0" rIns="0" bIns="0" anchor="t">
            <a:noAutofit/>
          </a:bodyPr>
          <a:lstStyle>
            <a:lvl1pPr>
              <a:defRPr sz="4000" b="1">
                <a:latin typeface="Franklin Gothic Demi" pitchFamily="34"/>
              </a:defRPr>
            </a:lvl1pPr>
          </a:lstStyle>
          <a:p>
            <a:pPr lvl="0"/>
            <a:r>
              <a:rPr lang="en-US"/>
              <a:t>Click to edit Master title style</a:t>
            </a:r>
          </a:p>
        </p:txBody>
      </p:sp>
      <p:sp>
        <p:nvSpPr>
          <p:cNvPr id="9" name="Subtitle 2">
            <a:extLst>
              <a:ext uri="{FF2B5EF4-FFF2-40B4-BE49-F238E27FC236}">
                <a16:creationId xmlns:a16="http://schemas.microsoft.com/office/drawing/2014/main" id="{0269F9A2-04A2-574F-26DB-4F56D8A3DCFE}"/>
              </a:ext>
            </a:extLst>
          </p:cNvPr>
          <p:cNvSpPr txBox="1">
            <a:spLocks noGrp="1"/>
          </p:cNvSpPr>
          <p:nvPr>
            <p:ph type="subTitle" idx="4294967295"/>
          </p:nvPr>
        </p:nvSpPr>
        <p:spPr>
          <a:xfrm>
            <a:off x="524257" y="982505"/>
            <a:ext cx="11143487" cy="408919"/>
          </a:xfrm>
        </p:spPr>
        <p:txBody>
          <a:bodyPr lIns="0" tIns="0" rIns="0" bIns="0">
            <a:noAutofit/>
          </a:bodyPr>
          <a:lstStyle>
            <a:lvl1pPr>
              <a:spcBef>
                <a:spcPts val="400"/>
              </a:spcBef>
              <a:spcAft>
                <a:spcPts val="400"/>
              </a:spcAft>
              <a:buNone/>
              <a:defRPr>
                <a:latin typeface="Franklin Gothic Medium" pitchFamily="34"/>
              </a:defRPr>
            </a:lvl1pPr>
          </a:lstStyle>
          <a:p>
            <a:pPr lvl="0"/>
            <a:r>
              <a:rPr lang="en-US"/>
              <a:t>Click to edit Master subtitle style</a:t>
            </a:r>
          </a:p>
        </p:txBody>
      </p:sp>
    </p:spTree>
    <p:extLst>
      <p:ext uri="{BB962C8B-B14F-4D97-AF65-F5344CB8AC3E}">
        <p14:creationId xmlns:p14="http://schemas.microsoft.com/office/powerpoint/2010/main" val="123950816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1DFEDEE1-D2EA-B32B-C604-34590986B178}"/>
              </a:ext>
            </a:extLst>
          </p:cNvPr>
          <p:cNvSpPr/>
          <p:nvPr/>
        </p:nvSpPr>
        <p:spPr>
          <a:xfrm>
            <a:off x="-50278" y="6245765"/>
            <a:ext cx="12242279" cy="624656"/>
          </a:xfrm>
          <a:prstGeom prst="rect">
            <a:avLst/>
          </a:prstGeom>
          <a:solidFill>
            <a:srgbClr val="154734"/>
          </a:solidFill>
          <a:ln cap="flat">
            <a:noFill/>
            <a:prstDash val="solid"/>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2BF44"/>
              </a:solidFill>
              <a:uFillTx/>
              <a:latin typeface="Arial" pitchFamily="34"/>
            </a:endParaRPr>
          </a:p>
        </p:txBody>
      </p:sp>
      <p:sp>
        <p:nvSpPr>
          <p:cNvPr id="3" name="Content Placeholder 2">
            <a:extLst>
              <a:ext uri="{FF2B5EF4-FFF2-40B4-BE49-F238E27FC236}">
                <a16:creationId xmlns:a16="http://schemas.microsoft.com/office/drawing/2014/main" id="{98A714A7-E6E8-7782-D620-86B64C3C5537}"/>
              </a:ext>
            </a:extLst>
          </p:cNvPr>
          <p:cNvSpPr txBox="1">
            <a:spLocks noGrp="1"/>
          </p:cNvSpPr>
          <p:nvPr>
            <p:ph idx="4294967295"/>
          </p:nvPr>
        </p:nvSpPr>
        <p:spPr>
          <a:xfrm>
            <a:off x="524257" y="1755648"/>
            <a:ext cx="3474719" cy="1011936"/>
          </a:xfrm>
        </p:spPr>
        <p:txBody>
          <a:bodyPr lIns="0" tIns="0" rIns="0" bIns="0"/>
          <a:lstStyle>
            <a:lvl1pPr>
              <a:defRPr sz="2667">
                <a:latin typeface="Franklin Gothic Medium" pitchFamily="34"/>
              </a:defRPr>
            </a:lvl1pPr>
          </a:lstStyle>
          <a:p>
            <a:pPr lvl="0"/>
            <a:r>
              <a:rPr lang="en-US"/>
              <a:t>Click to edit column header</a:t>
            </a:r>
          </a:p>
        </p:txBody>
      </p:sp>
      <p:sp>
        <p:nvSpPr>
          <p:cNvPr id="4" name="Slide Number Placeholder 5">
            <a:extLst>
              <a:ext uri="{FF2B5EF4-FFF2-40B4-BE49-F238E27FC236}">
                <a16:creationId xmlns:a16="http://schemas.microsoft.com/office/drawing/2014/main" id="{D73526E4-F9F5-F964-32F2-A3F7978ACFEC}"/>
              </a:ext>
            </a:extLst>
          </p:cNvPr>
          <p:cNvSpPr txBox="1">
            <a:spLocks noGrp="1"/>
          </p:cNvSpPr>
          <p:nvPr>
            <p:ph type="sldNum" sz="quarter" idx="8"/>
          </p:nvPr>
        </p:nvSpPr>
        <p:spPr>
          <a:xfrm>
            <a:off x="11773192" y="6376744"/>
            <a:ext cx="315845" cy="365125"/>
          </a:xfrm>
        </p:spPr>
        <p:txBody>
          <a:bodyPr/>
          <a:lstStyle>
            <a:lvl1pPr>
              <a:defRPr>
                <a:solidFill>
                  <a:srgbClr val="B2B4B2"/>
                </a:solidFill>
              </a:defRPr>
            </a:lvl1pPr>
          </a:lstStyle>
          <a:p>
            <a:pPr lvl="0"/>
            <a:fld id="{9076197C-3D61-4359-908E-5189E7BD891A}" type="slidenum">
              <a:t>‹#›</a:t>
            </a:fld>
            <a:endParaRPr lang="en-US"/>
          </a:p>
        </p:txBody>
      </p:sp>
      <p:sp>
        <p:nvSpPr>
          <p:cNvPr id="5" name="Footer Placeholder 4">
            <a:extLst>
              <a:ext uri="{FF2B5EF4-FFF2-40B4-BE49-F238E27FC236}">
                <a16:creationId xmlns:a16="http://schemas.microsoft.com/office/drawing/2014/main" id="{F95F5600-6C9B-9C85-21EE-BEC11B97D84C}"/>
              </a:ext>
            </a:extLst>
          </p:cNvPr>
          <p:cNvSpPr txBox="1">
            <a:spLocks noGrp="1"/>
          </p:cNvSpPr>
          <p:nvPr>
            <p:ph type="ftr" sz="quarter" idx="9"/>
          </p:nvPr>
        </p:nvSpPr>
        <p:spPr>
          <a:xfrm>
            <a:off x="1865376" y="6314675"/>
            <a:ext cx="7741200" cy="486839"/>
          </a:xfrm>
          <a:prstGeom prst="rect">
            <a:avLst/>
          </a:prstGeom>
          <a:noFill/>
          <a:ln>
            <a:noFill/>
          </a:ln>
        </p:spPr>
        <p:txBody>
          <a:bodyPr vert="horz" wrap="square" lIns="91440" tIns="45720" rIns="91440" bIns="4572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pitchFamily="2"/>
              </a:defRPr>
            </a:lvl1pPr>
          </a:lstStyle>
          <a:p>
            <a:pPr lvl="0"/>
            <a:r>
              <a:rPr lang="en-US"/>
              <a:t>Missouri University of Science and Technology</a:t>
            </a:r>
          </a:p>
        </p:txBody>
      </p:sp>
      <p:pic>
        <p:nvPicPr>
          <p:cNvPr id="6" name="Picture 15">
            <a:extLst>
              <a:ext uri="{FF2B5EF4-FFF2-40B4-BE49-F238E27FC236}">
                <a16:creationId xmlns:a16="http://schemas.microsoft.com/office/drawing/2014/main" id="{10BBCBDC-D2BA-4AC2-82C1-C7BB9364DCF3}"/>
              </a:ext>
            </a:extLst>
          </p:cNvPr>
          <p:cNvPicPr>
            <a:picLocks noChangeAspect="1"/>
          </p:cNvPicPr>
          <p:nvPr/>
        </p:nvPicPr>
        <p:blipFill>
          <a:blip r:embed="rId2"/>
          <a:srcRect/>
          <a:stretch>
            <a:fillRect/>
          </a:stretch>
        </p:blipFill>
        <p:spPr>
          <a:xfrm>
            <a:off x="524257" y="5885090"/>
            <a:ext cx="983308" cy="983308"/>
          </a:xfrm>
          <a:prstGeom prst="rect">
            <a:avLst/>
          </a:prstGeom>
          <a:noFill/>
          <a:ln cap="flat">
            <a:noFill/>
          </a:ln>
        </p:spPr>
      </p:pic>
      <p:sp>
        <p:nvSpPr>
          <p:cNvPr id="7" name="Content Placeholder 8">
            <a:extLst>
              <a:ext uri="{FF2B5EF4-FFF2-40B4-BE49-F238E27FC236}">
                <a16:creationId xmlns:a16="http://schemas.microsoft.com/office/drawing/2014/main" id="{D76B1FAC-CF59-B470-A8FD-75FCD743561D}"/>
              </a:ext>
            </a:extLst>
          </p:cNvPr>
          <p:cNvSpPr txBox="1">
            <a:spLocks noGrp="1"/>
          </p:cNvSpPr>
          <p:nvPr>
            <p:ph idx="4294967295"/>
          </p:nvPr>
        </p:nvSpPr>
        <p:spPr>
          <a:xfrm>
            <a:off x="4358639" y="1755648"/>
            <a:ext cx="3474719" cy="1011936"/>
          </a:xfrm>
        </p:spPr>
        <p:txBody>
          <a:bodyPr lIns="0" tIns="0" rIns="0" bIns="0"/>
          <a:lstStyle>
            <a:lvl1pPr>
              <a:defRPr sz="2667">
                <a:latin typeface="Franklin Gothic Medium" pitchFamily="34"/>
              </a:defRPr>
            </a:lvl1pPr>
          </a:lstStyle>
          <a:p>
            <a:pPr lvl="0"/>
            <a:r>
              <a:rPr lang="en-US"/>
              <a:t>Click to edit column header</a:t>
            </a:r>
          </a:p>
        </p:txBody>
      </p:sp>
      <p:sp>
        <p:nvSpPr>
          <p:cNvPr id="8" name="Content Placeholder 9">
            <a:extLst>
              <a:ext uri="{FF2B5EF4-FFF2-40B4-BE49-F238E27FC236}">
                <a16:creationId xmlns:a16="http://schemas.microsoft.com/office/drawing/2014/main" id="{52E66F3C-E529-93D5-A713-05D3AB248024}"/>
              </a:ext>
            </a:extLst>
          </p:cNvPr>
          <p:cNvSpPr txBox="1">
            <a:spLocks noGrp="1"/>
          </p:cNvSpPr>
          <p:nvPr>
            <p:ph idx="4294967295"/>
          </p:nvPr>
        </p:nvSpPr>
        <p:spPr>
          <a:xfrm>
            <a:off x="8193025" y="1755648"/>
            <a:ext cx="3474719" cy="1011936"/>
          </a:xfrm>
        </p:spPr>
        <p:txBody>
          <a:bodyPr lIns="0" tIns="0" rIns="0" bIns="0"/>
          <a:lstStyle>
            <a:lvl1pPr>
              <a:defRPr sz="2667">
                <a:latin typeface="Franklin Gothic Medium" pitchFamily="34"/>
              </a:defRPr>
            </a:lvl1pPr>
          </a:lstStyle>
          <a:p>
            <a:pPr lvl="0"/>
            <a:r>
              <a:rPr lang="en-US"/>
              <a:t>Click to edit column header</a:t>
            </a:r>
          </a:p>
        </p:txBody>
      </p:sp>
      <p:sp>
        <p:nvSpPr>
          <p:cNvPr id="9" name="Content Placeholder 11">
            <a:extLst>
              <a:ext uri="{FF2B5EF4-FFF2-40B4-BE49-F238E27FC236}">
                <a16:creationId xmlns:a16="http://schemas.microsoft.com/office/drawing/2014/main" id="{06EF4DF7-42FE-07CF-03AC-8C776DA00E67}"/>
              </a:ext>
            </a:extLst>
          </p:cNvPr>
          <p:cNvSpPr txBox="1">
            <a:spLocks noGrp="1"/>
          </p:cNvSpPr>
          <p:nvPr>
            <p:ph idx="4294967295"/>
          </p:nvPr>
        </p:nvSpPr>
        <p:spPr>
          <a:xfrm>
            <a:off x="524939" y="2938271"/>
            <a:ext cx="3473452" cy="281093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1">
            <a:extLst>
              <a:ext uri="{FF2B5EF4-FFF2-40B4-BE49-F238E27FC236}">
                <a16:creationId xmlns:a16="http://schemas.microsoft.com/office/drawing/2014/main" id="{E3AF9728-7E88-005B-8D03-BC52197A25A1}"/>
              </a:ext>
            </a:extLst>
          </p:cNvPr>
          <p:cNvSpPr txBox="1">
            <a:spLocks noGrp="1"/>
          </p:cNvSpPr>
          <p:nvPr>
            <p:ph idx="4294967295"/>
          </p:nvPr>
        </p:nvSpPr>
        <p:spPr>
          <a:xfrm>
            <a:off x="4358639" y="2938271"/>
            <a:ext cx="3473452" cy="281093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1">
            <a:extLst>
              <a:ext uri="{FF2B5EF4-FFF2-40B4-BE49-F238E27FC236}">
                <a16:creationId xmlns:a16="http://schemas.microsoft.com/office/drawing/2014/main" id="{80FE4B72-1A85-E170-0E53-FA5386692BAE}"/>
              </a:ext>
            </a:extLst>
          </p:cNvPr>
          <p:cNvSpPr txBox="1">
            <a:spLocks noGrp="1"/>
          </p:cNvSpPr>
          <p:nvPr>
            <p:ph idx="4294967295"/>
          </p:nvPr>
        </p:nvSpPr>
        <p:spPr>
          <a:xfrm>
            <a:off x="8192341" y="2938271"/>
            <a:ext cx="3473452" cy="281093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7E15478E-CC6E-2019-CF88-054A507648C8}"/>
              </a:ext>
            </a:extLst>
          </p:cNvPr>
          <p:cNvSpPr txBox="1">
            <a:spLocks noGrp="1"/>
          </p:cNvSpPr>
          <p:nvPr>
            <p:ph type="title"/>
          </p:nvPr>
        </p:nvSpPr>
        <p:spPr>
          <a:xfrm>
            <a:off x="524256" y="365126"/>
            <a:ext cx="11141536" cy="532180"/>
          </a:xfrm>
        </p:spPr>
        <p:txBody>
          <a:bodyPr lIns="0" tIns="0" rIns="0" bIns="0" anchor="t">
            <a:noAutofit/>
          </a:bodyPr>
          <a:lstStyle>
            <a:lvl1pPr>
              <a:defRPr sz="4000" b="1">
                <a:latin typeface="Franklin Gothic Demi" pitchFamily="34"/>
              </a:defRPr>
            </a:lvl1pPr>
          </a:lstStyle>
          <a:p>
            <a:pPr lvl="0"/>
            <a:r>
              <a:rPr lang="en-US"/>
              <a:t>Click to edit Master title style</a:t>
            </a:r>
          </a:p>
        </p:txBody>
      </p:sp>
      <p:sp>
        <p:nvSpPr>
          <p:cNvPr id="13" name="Subtitle 2">
            <a:extLst>
              <a:ext uri="{FF2B5EF4-FFF2-40B4-BE49-F238E27FC236}">
                <a16:creationId xmlns:a16="http://schemas.microsoft.com/office/drawing/2014/main" id="{49188670-34C6-EAEC-7B26-21CA839C30C7}"/>
              </a:ext>
            </a:extLst>
          </p:cNvPr>
          <p:cNvSpPr txBox="1">
            <a:spLocks noGrp="1"/>
          </p:cNvSpPr>
          <p:nvPr>
            <p:ph type="subTitle" idx="4294967295"/>
          </p:nvPr>
        </p:nvSpPr>
        <p:spPr>
          <a:xfrm>
            <a:off x="524256" y="982505"/>
            <a:ext cx="11141536" cy="408919"/>
          </a:xfrm>
        </p:spPr>
        <p:txBody>
          <a:bodyPr lIns="0" tIns="0" rIns="0" bIns="0">
            <a:noAutofit/>
          </a:bodyPr>
          <a:lstStyle>
            <a:lvl1pPr>
              <a:spcBef>
                <a:spcPts val="400"/>
              </a:spcBef>
              <a:spcAft>
                <a:spcPts val="400"/>
              </a:spcAft>
              <a:buNone/>
              <a:defRPr>
                <a:latin typeface="Franklin Gothic Medium" pitchFamily="34"/>
              </a:defRPr>
            </a:lvl1pPr>
          </a:lstStyle>
          <a:p>
            <a:pPr lvl="0"/>
            <a:r>
              <a:rPr lang="en-US"/>
              <a:t>Click to edit Master subtitle style</a:t>
            </a:r>
          </a:p>
        </p:txBody>
      </p:sp>
    </p:spTree>
    <p:extLst>
      <p:ext uri="{BB962C8B-B14F-4D97-AF65-F5344CB8AC3E}">
        <p14:creationId xmlns:p14="http://schemas.microsoft.com/office/powerpoint/2010/main" val="119436675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3B2EDC7-22E2-CF42-531D-3235F3A14DA3}"/>
              </a:ext>
            </a:extLst>
          </p:cNvPr>
          <p:cNvSpPr/>
          <p:nvPr/>
        </p:nvSpPr>
        <p:spPr>
          <a:xfrm>
            <a:off x="-50278" y="6245765"/>
            <a:ext cx="12242279" cy="624656"/>
          </a:xfrm>
          <a:prstGeom prst="rect">
            <a:avLst/>
          </a:prstGeom>
          <a:solidFill>
            <a:srgbClr val="154734"/>
          </a:solidFill>
          <a:ln cap="flat">
            <a:noFill/>
            <a:prstDash val="solid"/>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2BF44"/>
              </a:solidFill>
              <a:uFillTx/>
              <a:latin typeface="Arial" pitchFamily="34"/>
            </a:endParaRPr>
          </a:p>
        </p:txBody>
      </p:sp>
      <p:sp>
        <p:nvSpPr>
          <p:cNvPr id="3" name="Content Placeholder 2">
            <a:extLst>
              <a:ext uri="{FF2B5EF4-FFF2-40B4-BE49-F238E27FC236}">
                <a16:creationId xmlns:a16="http://schemas.microsoft.com/office/drawing/2014/main" id="{91F3E2B0-9C52-F622-34B9-DABC422C0968}"/>
              </a:ext>
            </a:extLst>
          </p:cNvPr>
          <p:cNvSpPr txBox="1">
            <a:spLocks noGrp="1"/>
          </p:cNvSpPr>
          <p:nvPr>
            <p:ph idx="4294967295"/>
          </p:nvPr>
        </p:nvSpPr>
        <p:spPr>
          <a:xfrm>
            <a:off x="524256" y="1755648"/>
            <a:ext cx="5388864" cy="1011936"/>
          </a:xfrm>
        </p:spPr>
        <p:txBody>
          <a:bodyPr lIns="0" tIns="0" rIns="0" bIns="0"/>
          <a:lstStyle>
            <a:lvl1pPr>
              <a:defRPr sz="2667">
                <a:latin typeface="Franklin Gothic Medium" pitchFamily="34"/>
              </a:defRPr>
            </a:lvl1pPr>
          </a:lstStyle>
          <a:p>
            <a:pPr lvl="0"/>
            <a:r>
              <a:rPr lang="en-US"/>
              <a:t>Click to edit column header</a:t>
            </a:r>
          </a:p>
        </p:txBody>
      </p:sp>
      <p:sp>
        <p:nvSpPr>
          <p:cNvPr id="4" name="Slide Number Placeholder 5">
            <a:extLst>
              <a:ext uri="{FF2B5EF4-FFF2-40B4-BE49-F238E27FC236}">
                <a16:creationId xmlns:a16="http://schemas.microsoft.com/office/drawing/2014/main" id="{4E779EFD-9AFB-127B-1C41-2847B0F0BD00}"/>
              </a:ext>
            </a:extLst>
          </p:cNvPr>
          <p:cNvSpPr txBox="1">
            <a:spLocks noGrp="1"/>
          </p:cNvSpPr>
          <p:nvPr>
            <p:ph type="sldNum" sz="quarter" idx="8"/>
          </p:nvPr>
        </p:nvSpPr>
        <p:spPr>
          <a:xfrm>
            <a:off x="11773192" y="6376744"/>
            <a:ext cx="315845" cy="365125"/>
          </a:xfrm>
        </p:spPr>
        <p:txBody>
          <a:bodyPr/>
          <a:lstStyle>
            <a:lvl1pPr>
              <a:defRPr>
                <a:solidFill>
                  <a:srgbClr val="B2B4B2"/>
                </a:solidFill>
              </a:defRPr>
            </a:lvl1pPr>
          </a:lstStyle>
          <a:p>
            <a:pPr lvl="0"/>
            <a:fld id="{01D36DEE-05FD-48C9-9F9E-81BD60743D22}" type="slidenum">
              <a:t>‹#›</a:t>
            </a:fld>
            <a:endParaRPr lang="en-US"/>
          </a:p>
        </p:txBody>
      </p:sp>
      <p:sp>
        <p:nvSpPr>
          <p:cNvPr id="5" name="Footer Placeholder 4">
            <a:extLst>
              <a:ext uri="{FF2B5EF4-FFF2-40B4-BE49-F238E27FC236}">
                <a16:creationId xmlns:a16="http://schemas.microsoft.com/office/drawing/2014/main" id="{6369093A-28E1-3C86-602C-536378C7D0A0}"/>
              </a:ext>
            </a:extLst>
          </p:cNvPr>
          <p:cNvSpPr txBox="1">
            <a:spLocks noGrp="1"/>
          </p:cNvSpPr>
          <p:nvPr>
            <p:ph type="ftr" sz="quarter" idx="9"/>
          </p:nvPr>
        </p:nvSpPr>
        <p:spPr>
          <a:xfrm>
            <a:off x="1865376" y="6314675"/>
            <a:ext cx="7741200" cy="486839"/>
          </a:xfrm>
          <a:prstGeom prst="rect">
            <a:avLst/>
          </a:prstGeom>
          <a:noFill/>
          <a:ln>
            <a:noFill/>
          </a:ln>
        </p:spPr>
        <p:txBody>
          <a:bodyPr vert="horz" wrap="square" lIns="91440" tIns="45720" rIns="91440" bIns="4572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pitchFamily="2"/>
              </a:defRPr>
            </a:lvl1pPr>
          </a:lstStyle>
          <a:p>
            <a:pPr lvl="0"/>
            <a:r>
              <a:rPr lang="en-US"/>
              <a:t>Missouri University of Science and Technology</a:t>
            </a:r>
          </a:p>
        </p:txBody>
      </p:sp>
      <p:pic>
        <p:nvPicPr>
          <p:cNvPr id="6" name="Picture 15">
            <a:extLst>
              <a:ext uri="{FF2B5EF4-FFF2-40B4-BE49-F238E27FC236}">
                <a16:creationId xmlns:a16="http://schemas.microsoft.com/office/drawing/2014/main" id="{A896DB35-A103-28DE-638C-C298364F4486}"/>
              </a:ext>
            </a:extLst>
          </p:cNvPr>
          <p:cNvPicPr>
            <a:picLocks noChangeAspect="1"/>
          </p:cNvPicPr>
          <p:nvPr/>
        </p:nvPicPr>
        <p:blipFill>
          <a:blip r:embed="rId2"/>
          <a:srcRect/>
          <a:stretch>
            <a:fillRect/>
          </a:stretch>
        </p:blipFill>
        <p:spPr>
          <a:xfrm>
            <a:off x="524257" y="5885090"/>
            <a:ext cx="983308" cy="983308"/>
          </a:xfrm>
          <a:prstGeom prst="rect">
            <a:avLst/>
          </a:prstGeom>
          <a:noFill/>
          <a:ln cap="flat">
            <a:noFill/>
          </a:ln>
        </p:spPr>
      </p:pic>
      <p:sp>
        <p:nvSpPr>
          <p:cNvPr id="7" name="Content Placeholder 8">
            <a:extLst>
              <a:ext uri="{FF2B5EF4-FFF2-40B4-BE49-F238E27FC236}">
                <a16:creationId xmlns:a16="http://schemas.microsoft.com/office/drawing/2014/main" id="{9AAD8DCD-3B8F-7049-AEA9-4EC2CA245B0B}"/>
              </a:ext>
            </a:extLst>
          </p:cNvPr>
          <p:cNvSpPr txBox="1">
            <a:spLocks noGrp="1"/>
          </p:cNvSpPr>
          <p:nvPr>
            <p:ph idx="4294967295"/>
          </p:nvPr>
        </p:nvSpPr>
        <p:spPr>
          <a:xfrm>
            <a:off x="6278196" y="1755648"/>
            <a:ext cx="5388864" cy="1011936"/>
          </a:xfrm>
        </p:spPr>
        <p:txBody>
          <a:bodyPr lIns="0" tIns="0" rIns="0" bIns="0"/>
          <a:lstStyle>
            <a:lvl1pPr>
              <a:defRPr sz="2667">
                <a:latin typeface="Franklin Gothic Medium" pitchFamily="34"/>
              </a:defRPr>
            </a:lvl1pPr>
          </a:lstStyle>
          <a:p>
            <a:pPr lvl="0"/>
            <a:r>
              <a:rPr lang="en-US"/>
              <a:t>Click to edit column header</a:t>
            </a:r>
          </a:p>
        </p:txBody>
      </p:sp>
      <p:sp>
        <p:nvSpPr>
          <p:cNvPr id="8" name="Content Placeholder 11">
            <a:extLst>
              <a:ext uri="{FF2B5EF4-FFF2-40B4-BE49-F238E27FC236}">
                <a16:creationId xmlns:a16="http://schemas.microsoft.com/office/drawing/2014/main" id="{64FBE08A-5D47-9B1D-00CB-8BBC038AB5C7}"/>
              </a:ext>
            </a:extLst>
          </p:cNvPr>
          <p:cNvSpPr txBox="1">
            <a:spLocks noGrp="1"/>
          </p:cNvSpPr>
          <p:nvPr>
            <p:ph idx="4294967295"/>
          </p:nvPr>
        </p:nvSpPr>
        <p:spPr>
          <a:xfrm>
            <a:off x="524939" y="2938271"/>
            <a:ext cx="5388864" cy="281093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1">
            <a:extLst>
              <a:ext uri="{FF2B5EF4-FFF2-40B4-BE49-F238E27FC236}">
                <a16:creationId xmlns:a16="http://schemas.microsoft.com/office/drawing/2014/main" id="{06CBBE60-86AC-41B0-F4A3-37AF913F8E6C}"/>
              </a:ext>
            </a:extLst>
          </p:cNvPr>
          <p:cNvSpPr txBox="1">
            <a:spLocks noGrp="1"/>
          </p:cNvSpPr>
          <p:nvPr>
            <p:ph idx="4294967295"/>
          </p:nvPr>
        </p:nvSpPr>
        <p:spPr>
          <a:xfrm>
            <a:off x="6278196" y="2938271"/>
            <a:ext cx="5388864" cy="281093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E9B20E40-F147-B8B8-02F4-7E4B3508F433}"/>
              </a:ext>
            </a:extLst>
          </p:cNvPr>
          <p:cNvSpPr txBox="1">
            <a:spLocks noGrp="1"/>
          </p:cNvSpPr>
          <p:nvPr>
            <p:ph type="title"/>
          </p:nvPr>
        </p:nvSpPr>
        <p:spPr>
          <a:xfrm>
            <a:off x="524256" y="365126"/>
            <a:ext cx="11141536" cy="532180"/>
          </a:xfrm>
        </p:spPr>
        <p:txBody>
          <a:bodyPr lIns="0" tIns="0" rIns="0" bIns="0" anchor="t">
            <a:noAutofit/>
          </a:bodyPr>
          <a:lstStyle>
            <a:lvl1pPr>
              <a:defRPr sz="4000" b="1">
                <a:latin typeface="Franklin Gothic Demi" pitchFamily="34"/>
              </a:defRPr>
            </a:lvl1pPr>
          </a:lstStyle>
          <a:p>
            <a:pPr lvl="0"/>
            <a:r>
              <a:rPr lang="en-US"/>
              <a:t>Click to edit Master title style</a:t>
            </a:r>
          </a:p>
        </p:txBody>
      </p:sp>
      <p:sp>
        <p:nvSpPr>
          <p:cNvPr id="11" name="Subtitle 2">
            <a:extLst>
              <a:ext uri="{FF2B5EF4-FFF2-40B4-BE49-F238E27FC236}">
                <a16:creationId xmlns:a16="http://schemas.microsoft.com/office/drawing/2014/main" id="{CEF47CDD-B54A-B54F-B5A7-935EAE549755}"/>
              </a:ext>
            </a:extLst>
          </p:cNvPr>
          <p:cNvSpPr txBox="1">
            <a:spLocks noGrp="1"/>
          </p:cNvSpPr>
          <p:nvPr>
            <p:ph type="subTitle" idx="4294967295"/>
          </p:nvPr>
        </p:nvSpPr>
        <p:spPr>
          <a:xfrm>
            <a:off x="524256" y="982505"/>
            <a:ext cx="11141536" cy="408919"/>
          </a:xfrm>
        </p:spPr>
        <p:txBody>
          <a:bodyPr lIns="0" tIns="0" rIns="0" bIns="0">
            <a:noAutofit/>
          </a:bodyPr>
          <a:lstStyle>
            <a:lvl1pPr>
              <a:spcBef>
                <a:spcPts val="400"/>
              </a:spcBef>
              <a:spcAft>
                <a:spcPts val="400"/>
              </a:spcAft>
              <a:buNone/>
              <a:defRPr>
                <a:latin typeface="Franklin Gothic Medium" pitchFamily="34"/>
              </a:defRPr>
            </a:lvl1pPr>
          </a:lstStyle>
          <a:p>
            <a:pPr lvl="0"/>
            <a:r>
              <a:rPr lang="en-US"/>
              <a:t>Click to edit Master subtitle style</a:t>
            </a:r>
          </a:p>
        </p:txBody>
      </p:sp>
    </p:spTree>
    <p:extLst>
      <p:ext uri="{BB962C8B-B14F-4D97-AF65-F5344CB8AC3E}">
        <p14:creationId xmlns:p14="http://schemas.microsoft.com/office/powerpoint/2010/main" val="3917970380"/>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80C32BE-D4DB-0993-CDD2-2050E4E59314}"/>
              </a:ext>
            </a:extLst>
          </p:cNvPr>
          <p:cNvSpPr/>
          <p:nvPr/>
        </p:nvSpPr>
        <p:spPr>
          <a:xfrm>
            <a:off x="-50278" y="6245765"/>
            <a:ext cx="12242279" cy="624656"/>
          </a:xfrm>
          <a:prstGeom prst="rect">
            <a:avLst/>
          </a:prstGeom>
          <a:solidFill>
            <a:srgbClr val="154734"/>
          </a:solidFill>
          <a:ln cap="flat">
            <a:noFill/>
            <a:prstDash val="solid"/>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2BF44"/>
              </a:solidFill>
              <a:uFillTx/>
              <a:latin typeface="Arial" pitchFamily="34"/>
            </a:endParaRPr>
          </a:p>
        </p:txBody>
      </p:sp>
      <p:sp>
        <p:nvSpPr>
          <p:cNvPr id="3" name="Slide Number Placeholder 5">
            <a:extLst>
              <a:ext uri="{FF2B5EF4-FFF2-40B4-BE49-F238E27FC236}">
                <a16:creationId xmlns:a16="http://schemas.microsoft.com/office/drawing/2014/main" id="{69D174DB-1772-3A7F-BC48-C93C46D3C6B7}"/>
              </a:ext>
            </a:extLst>
          </p:cNvPr>
          <p:cNvSpPr txBox="1">
            <a:spLocks noGrp="1"/>
          </p:cNvSpPr>
          <p:nvPr>
            <p:ph type="sldNum" sz="quarter" idx="8"/>
          </p:nvPr>
        </p:nvSpPr>
        <p:spPr>
          <a:xfrm>
            <a:off x="11773192" y="6376744"/>
            <a:ext cx="315845" cy="365125"/>
          </a:xfrm>
        </p:spPr>
        <p:txBody>
          <a:bodyPr/>
          <a:lstStyle>
            <a:lvl1pPr>
              <a:defRPr>
                <a:solidFill>
                  <a:srgbClr val="B2B4B2"/>
                </a:solidFill>
              </a:defRPr>
            </a:lvl1pPr>
          </a:lstStyle>
          <a:p>
            <a:pPr lvl="0"/>
            <a:fld id="{CF68FADC-967C-4488-AC0A-44CFD4BA1F2E}" type="slidenum">
              <a:t>‹#›</a:t>
            </a:fld>
            <a:endParaRPr lang="en-US"/>
          </a:p>
        </p:txBody>
      </p:sp>
      <p:sp>
        <p:nvSpPr>
          <p:cNvPr id="4" name="Footer Placeholder 4">
            <a:extLst>
              <a:ext uri="{FF2B5EF4-FFF2-40B4-BE49-F238E27FC236}">
                <a16:creationId xmlns:a16="http://schemas.microsoft.com/office/drawing/2014/main" id="{3D2B0965-CD66-B939-E4B6-2F290E437D43}"/>
              </a:ext>
            </a:extLst>
          </p:cNvPr>
          <p:cNvSpPr txBox="1">
            <a:spLocks noGrp="1"/>
          </p:cNvSpPr>
          <p:nvPr>
            <p:ph type="ftr" sz="quarter" idx="9"/>
          </p:nvPr>
        </p:nvSpPr>
        <p:spPr>
          <a:xfrm>
            <a:off x="1865376" y="6314675"/>
            <a:ext cx="7741200" cy="486839"/>
          </a:xfrm>
          <a:prstGeom prst="rect">
            <a:avLst/>
          </a:prstGeom>
          <a:noFill/>
          <a:ln>
            <a:noFill/>
          </a:ln>
        </p:spPr>
        <p:txBody>
          <a:bodyPr vert="horz" wrap="square" lIns="91440" tIns="45720" rIns="91440" bIns="4572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pitchFamily="2"/>
              </a:defRPr>
            </a:lvl1pPr>
          </a:lstStyle>
          <a:p>
            <a:pPr lvl="0"/>
            <a:r>
              <a:rPr lang="en-US"/>
              <a:t>Missouri University of Science and Technology</a:t>
            </a:r>
          </a:p>
        </p:txBody>
      </p:sp>
      <p:pic>
        <p:nvPicPr>
          <p:cNvPr id="5" name="Picture 15">
            <a:extLst>
              <a:ext uri="{FF2B5EF4-FFF2-40B4-BE49-F238E27FC236}">
                <a16:creationId xmlns:a16="http://schemas.microsoft.com/office/drawing/2014/main" id="{03BB5F2A-CDDF-1FF2-3502-BB1626E33968}"/>
              </a:ext>
            </a:extLst>
          </p:cNvPr>
          <p:cNvPicPr>
            <a:picLocks noChangeAspect="1"/>
          </p:cNvPicPr>
          <p:nvPr/>
        </p:nvPicPr>
        <p:blipFill>
          <a:blip r:embed="rId2"/>
          <a:srcRect/>
          <a:stretch>
            <a:fillRect/>
          </a:stretch>
        </p:blipFill>
        <p:spPr>
          <a:xfrm>
            <a:off x="524257" y="5885090"/>
            <a:ext cx="983308" cy="983308"/>
          </a:xfrm>
          <a:prstGeom prst="rect">
            <a:avLst/>
          </a:prstGeom>
          <a:noFill/>
          <a:ln cap="flat">
            <a:noFill/>
          </a:ln>
        </p:spPr>
      </p:pic>
      <p:sp>
        <p:nvSpPr>
          <p:cNvPr id="6" name="Content Placeholder 11">
            <a:extLst>
              <a:ext uri="{FF2B5EF4-FFF2-40B4-BE49-F238E27FC236}">
                <a16:creationId xmlns:a16="http://schemas.microsoft.com/office/drawing/2014/main" id="{CE6D4023-9334-2C6B-16A0-844D2A4F2F64}"/>
              </a:ext>
            </a:extLst>
          </p:cNvPr>
          <p:cNvSpPr txBox="1">
            <a:spLocks noGrp="1"/>
          </p:cNvSpPr>
          <p:nvPr>
            <p:ph idx="4294967295"/>
          </p:nvPr>
        </p:nvSpPr>
        <p:spPr>
          <a:xfrm>
            <a:off x="524939" y="3800625"/>
            <a:ext cx="1999488" cy="1517537"/>
          </a:xfrm>
        </p:spPr>
        <p:txBody>
          <a:bodyPr>
            <a:noAutofit/>
          </a:bodyPr>
          <a:lstStyle>
            <a:lvl1pPr>
              <a:defRPr sz="1867"/>
            </a:lvl1pPr>
          </a:lstStyle>
          <a:p>
            <a:pPr lvl="0"/>
            <a:r>
              <a:rPr lang="en-US"/>
              <a:t>Click to edit Master text styles</a:t>
            </a:r>
          </a:p>
        </p:txBody>
      </p:sp>
      <p:sp>
        <p:nvSpPr>
          <p:cNvPr id="7" name="Picture Placeholder 9">
            <a:extLst>
              <a:ext uri="{FF2B5EF4-FFF2-40B4-BE49-F238E27FC236}">
                <a16:creationId xmlns:a16="http://schemas.microsoft.com/office/drawing/2014/main" id="{6B0131C6-4937-E7B0-C695-7225F594F762}"/>
              </a:ext>
            </a:extLst>
          </p:cNvPr>
          <p:cNvSpPr txBox="1">
            <a:spLocks noGrp="1"/>
          </p:cNvSpPr>
          <p:nvPr>
            <p:ph type="pic" idx="4294967295"/>
          </p:nvPr>
        </p:nvSpPr>
        <p:spPr>
          <a:xfrm>
            <a:off x="524939" y="1633728"/>
            <a:ext cx="1999488" cy="1999488"/>
          </a:xfrm>
        </p:spPr>
        <p:txBody>
          <a:bodyPr/>
          <a:lstStyle>
            <a:lvl1pPr>
              <a:defRPr/>
            </a:lvl1pPr>
          </a:lstStyle>
          <a:p>
            <a:pPr lvl="0"/>
            <a:r>
              <a:rPr lang="en-US"/>
              <a:t>Click icon to add picture</a:t>
            </a:r>
          </a:p>
        </p:txBody>
      </p:sp>
      <p:sp>
        <p:nvSpPr>
          <p:cNvPr id="8" name="Content Placeholder 11">
            <a:extLst>
              <a:ext uri="{FF2B5EF4-FFF2-40B4-BE49-F238E27FC236}">
                <a16:creationId xmlns:a16="http://schemas.microsoft.com/office/drawing/2014/main" id="{5C21556A-0943-8A35-8E7B-5E32FF786B14}"/>
              </a:ext>
            </a:extLst>
          </p:cNvPr>
          <p:cNvSpPr txBox="1">
            <a:spLocks noGrp="1"/>
          </p:cNvSpPr>
          <p:nvPr>
            <p:ph idx="4294967295"/>
          </p:nvPr>
        </p:nvSpPr>
        <p:spPr>
          <a:xfrm>
            <a:off x="9667572" y="3800625"/>
            <a:ext cx="1999488" cy="1517537"/>
          </a:xfrm>
        </p:spPr>
        <p:txBody>
          <a:bodyPr>
            <a:noAutofit/>
          </a:bodyPr>
          <a:lstStyle>
            <a:lvl1pPr>
              <a:defRPr sz="1867"/>
            </a:lvl1pPr>
          </a:lstStyle>
          <a:p>
            <a:pPr lvl="0"/>
            <a:r>
              <a:rPr lang="en-US"/>
              <a:t>Click to edit Master text styles</a:t>
            </a:r>
          </a:p>
        </p:txBody>
      </p:sp>
      <p:sp>
        <p:nvSpPr>
          <p:cNvPr id="9" name="Picture Placeholder 9">
            <a:extLst>
              <a:ext uri="{FF2B5EF4-FFF2-40B4-BE49-F238E27FC236}">
                <a16:creationId xmlns:a16="http://schemas.microsoft.com/office/drawing/2014/main" id="{21FFFB15-BCAD-21C4-33D3-B12D011FF095}"/>
              </a:ext>
            </a:extLst>
          </p:cNvPr>
          <p:cNvSpPr txBox="1">
            <a:spLocks noGrp="1"/>
          </p:cNvSpPr>
          <p:nvPr>
            <p:ph type="pic" idx="4294967295"/>
          </p:nvPr>
        </p:nvSpPr>
        <p:spPr>
          <a:xfrm>
            <a:off x="9667572" y="1633728"/>
            <a:ext cx="1999488" cy="1999488"/>
          </a:xfrm>
        </p:spPr>
        <p:txBody>
          <a:bodyPr/>
          <a:lstStyle>
            <a:lvl1pPr>
              <a:defRPr/>
            </a:lvl1pPr>
          </a:lstStyle>
          <a:p>
            <a:pPr lvl="0"/>
            <a:r>
              <a:rPr lang="en-US"/>
              <a:t>Click icon to add picture</a:t>
            </a:r>
          </a:p>
        </p:txBody>
      </p:sp>
      <p:sp>
        <p:nvSpPr>
          <p:cNvPr id="10" name="Content Placeholder 11">
            <a:extLst>
              <a:ext uri="{FF2B5EF4-FFF2-40B4-BE49-F238E27FC236}">
                <a16:creationId xmlns:a16="http://schemas.microsoft.com/office/drawing/2014/main" id="{69E8149C-1834-2F60-4E88-C106021741B4}"/>
              </a:ext>
            </a:extLst>
          </p:cNvPr>
          <p:cNvSpPr txBox="1">
            <a:spLocks noGrp="1"/>
          </p:cNvSpPr>
          <p:nvPr>
            <p:ph idx="4294967295"/>
          </p:nvPr>
        </p:nvSpPr>
        <p:spPr>
          <a:xfrm>
            <a:off x="5096255" y="3800625"/>
            <a:ext cx="1999488" cy="1517537"/>
          </a:xfrm>
        </p:spPr>
        <p:txBody>
          <a:bodyPr>
            <a:noAutofit/>
          </a:bodyPr>
          <a:lstStyle>
            <a:lvl1pPr>
              <a:defRPr sz="1867"/>
            </a:lvl1pPr>
          </a:lstStyle>
          <a:p>
            <a:pPr lvl="0"/>
            <a:r>
              <a:rPr lang="en-US"/>
              <a:t>Click to edit Master text styles</a:t>
            </a:r>
          </a:p>
        </p:txBody>
      </p:sp>
      <p:sp>
        <p:nvSpPr>
          <p:cNvPr id="11" name="Picture Placeholder 9">
            <a:extLst>
              <a:ext uri="{FF2B5EF4-FFF2-40B4-BE49-F238E27FC236}">
                <a16:creationId xmlns:a16="http://schemas.microsoft.com/office/drawing/2014/main" id="{E317CB11-387D-468B-81DB-1616A87A7F48}"/>
              </a:ext>
            </a:extLst>
          </p:cNvPr>
          <p:cNvSpPr txBox="1">
            <a:spLocks noGrp="1"/>
          </p:cNvSpPr>
          <p:nvPr>
            <p:ph type="pic" idx="4294967295"/>
          </p:nvPr>
        </p:nvSpPr>
        <p:spPr>
          <a:xfrm>
            <a:off x="5096255" y="1633728"/>
            <a:ext cx="1999488" cy="1999488"/>
          </a:xfrm>
        </p:spPr>
        <p:txBody>
          <a:bodyPr/>
          <a:lstStyle>
            <a:lvl1pPr>
              <a:defRPr/>
            </a:lvl1pPr>
          </a:lstStyle>
          <a:p>
            <a:pPr lvl="0"/>
            <a:r>
              <a:rPr lang="en-US"/>
              <a:t>Click icon to add picture</a:t>
            </a:r>
          </a:p>
        </p:txBody>
      </p:sp>
      <p:sp>
        <p:nvSpPr>
          <p:cNvPr id="12" name="Content Placeholder 11">
            <a:extLst>
              <a:ext uri="{FF2B5EF4-FFF2-40B4-BE49-F238E27FC236}">
                <a16:creationId xmlns:a16="http://schemas.microsoft.com/office/drawing/2014/main" id="{052C92AF-63FC-FF1F-66EB-A13F62D27354}"/>
              </a:ext>
            </a:extLst>
          </p:cNvPr>
          <p:cNvSpPr txBox="1">
            <a:spLocks noGrp="1"/>
          </p:cNvSpPr>
          <p:nvPr>
            <p:ph idx="4294967295"/>
          </p:nvPr>
        </p:nvSpPr>
        <p:spPr>
          <a:xfrm>
            <a:off x="7381913" y="3800625"/>
            <a:ext cx="1999488" cy="1517537"/>
          </a:xfrm>
        </p:spPr>
        <p:txBody>
          <a:bodyPr>
            <a:noAutofit/>
          </a:bodyPr>
          <a:lstStyle>
            <a:lvl1pPr>
              <a:defRPr sz="1867"/>
            </a:lvl1pPr>
          </a:lstStyle>
          <a:p>
            <a:pPr lvl="0"/>
            <a:r>
              <a:rPr lang="en-US"/>
              <a:t>Click to edit Master text styles</a:t>
            </a:r>
          </a:p>
        </p:txBody>
      </p:sp>
      <p:sp>
        <p:nvSpPr>
          <p:cNvPr id="13" name="Picture Placeholder 9">
            <a:extLst>
              <a:ext uri="{FF2B5EF4-FFF2-40B4-BE49-F238E27FC236}">
                <a16:creationId xmlns:a16="http://schemas.microsoft.com/office/drawing/2014/main" id="{6DE527D0-1A50-CE6D-AED1-443BEB0EE7C8}"/>
              </a:ext>
            </a:extLst>
          </p:cNvPr>
          <p:cNvSpPr txBox="1">
            <a:spLocks noGrp="1"/>
          </p:cNvSpPr>
          <p:nvPr>
            <p:ph type="pic" idx="4294967295"/>
          </p:nvPr>
        </p:nvSpPr>
        <p:spPr>
          <a:xfrm>
            <a:off x="7381913" y="1633728"/>
            <a:ext cx="1999488" cy="1999488"/>
          </a:xfrm>
        </p:spPr>
        <p:txBody>
          <a:bodyPr/>
          <a:lstStyle>
            <a:lvl1pPr>
              <a:defRPr/>
            </a:lvl1pPr>
          </a:lstStyle>
          <a:p>
            <a:pPr lvl="0"/>
            <a:r>
              <a:rPr lang="en-US"/>
              <a:t>Click icon to add picture</a:t>
            </a:r>
          </a:p>
        </p:txBody>
      </p:sp>
      <p:sp>
        <p:nvSpPr>
          <p:cNvPr id="14" name="Content Placeholder 11">
            <a:extLst>
              <a:ext uri="{FF2B5EF4-FFF2-40B4-BE49-F238E27FC236}">
                <a16:creationId xmlns:a16="http://schemas.microsoft.com/office/drawing/2014/main" id="{2E0A7EB5-DBD0-EA35-85FB-4AAAE9525629}"/>
              </a:ext>
            </a:extLst>
          </p:cNvPr>
          <p:cNvSpPr txBox="1">
            <a:spLocks noGrp="1"/>
          </p:cNvSpPr>
          <p:nvPr>
            <p:ph idx="4294967295"/>
          </p:nvPr>
        </p:nvSpPr>
        <p:spPr>
          <a:xfrm>
            <a:off x="2810597" y="3800625"/>
            <a:ext cx="1999488" cy="1517537"/>
          </a:xfrm>
        </p:spPr>
        <p:txBody>
          <a:bodyPr>
            <a:noAutofit/>
          </a:bodyPr>
          <a:lstStyle>
            <a:lvl1pPr>
              <a:defRPr sz="1867"/>
            </a:lvl1pPr>
          </a:lstStyle>
          <a:p>
            <a:pPr lvl="0"/>
            <a:r>
              <a:rPr lang="en-US"/>
              <a:t>Click to edit Master text styles</a:t>
            </a:r>
          </a:p>
        </p:txBody>
      </p:sp>
      <p:sp>
        <p:nvSpPr>
          <p:cNvPr id="15" name="Picture Placeholder 9">
            <a:extLst>
              <a:ext uri="{FF2B5EF4-FFF2-40B4-BE49-F238E27FC236}">
                <a16:creationId xmlns:a16="http://schemas.microsoft.com/office/drawing/2014/main" id="{EF6B480C-54E5-916D-16E6-CF6A547B1368}"/>
              </a:ext>
            </a:extLst>
          </p:cNvPr>
          <p:cNvSpPr txBox="1">
            <a:spLocks noGrp="1"/>
          </p:cNvSpPr>
          <p:nvPr>
            <p:ph type="pic" idx="4294967295"/>
          </p:nvPr>
        </p:nvSpPr>
        <p:spPr>
          <a:xfrm>
            <a:off x="2810597" y="1633728"/>
            <a:ext cx="1999488" cy="1999488"/>
          </a:xfrm>
        </p:spPr>
        <p:txBody>
          <a:bodyPr/>
          <a:lstStyle>
            <a:lvl1pPr>
              <a:defRPr/>
            </a:lvl1pPr>
          </a:lstStyle>
          <a:p>
            <a:pPr lvl="0"/>
            <a:r>
              <a:rPr lang="en-US"/>
              <a:t>Click icon to add picture</a:t>
            </a:r>
          </a:p>
        </p:txBody>
      </p:sp>
      <p:sp>
        <p:nvSpPr>
          <p:cNvPr id="16" name="Title 1">
            <a:extLst>
              <a:ext uri="{FF2B5EF4-FFF2-40B4-BE49-F238E27FC236}">
                <a16:creationId xmlns:a16="http://schemas.microsoft.com/office/drawing/2014/main" id="{BFACCDE4-F3B6-D970-D412-1210055CED62}"/>
              </a:ext>
            </a:extLst>
          </p:cNvPr>
          <p:cNvSpPr txBox="1">
            <a:spLocks noGrp="1"/>
          </p:cNvSpPr>
          <p:nvPr>
            <p:ph type="title"/>
          </p:nvPr>
        </p:nvSpPr>
        <p:spPr>
          <a:xfrm>
            <a:off x="524256" y="365126"/>
            <a:ext cx="11141536" cy="532180"/>
          </a:xfrm>
        </p:spPr>
        <p:txBody>
          <a:bodyPr lIns="0" tIns="0" rIns="0" bIns="0" anchor="t">
            <a:noAutofit/>
          </a:bodyPr>
          <a:lstStyle>
            <a:lvl1pPr>
              <a:defRPr sz="4000" b="1">
                <a:latin typeface="Franklin Gothic Demi" pitchFamily="34"/>
              </a:defRPr>
            </a:lvl1pPr>
          </a:lstStyle>
          <a:p>
            <a:pPr lvl="0"/>
            <a:r>
              <a:rPr lang="en-US"/>
              <a:t>Click to edit Master title style</a:t>
            </a:r>
          </a:p>
        </p:txBody>
      </p:sp>
      <p:sp>
        <p:nvSpPr>
          <p:cNvPr id="17" name="Subtitle 2">
            <a:extLst>
              <a:ext uri="{FF2B5EF4-FFF2-40B4-BE49-F238E27FC236}">
                <a16:creationId xmlns:a16="http://schemas.microsoft.com/office/drawing/2014/main" id="{8115E775-82E5-CCAB-4793-440297CF566C}"/>
              </a:ext>
            </a:extLst>
          </p:cNvPr>
          <p:cNvSpPr txBox="1">
            <a:spLocks noGrp="1"/>
          </p:cNvSpPr>
          <p:nvPr>
            <p:ph type="subTitle" idx="4294967295"/>
          </p:nvPr>
        </p:nvSpPr>
        <p:spPr>
          <a:xfrm>
            <a:off x="524256" y="982505"/>
            <a:ext cx="11141536" cy="408919"/>
          </a:xfrm>
        </p:spPr>
        <p:txBody>
          <a:bodyPr lIns="0" tIns="0" rIns="0" bIns="0">
            <a:noAutofit/>
          </a:bodyPr>
          <a:lstStyle>
            <a:lvl1pPr>
              <a:spcBef>
                <a:spcPts val="400"/>
              </a:spcBef>
              <a:spcAft>
                <a:spcPts val="400"/>
              </a:spcAft>
              <a:buNone/>
              <a:defRPr>
                <a:latin typeface="Franklin Gothic Medium" pitchFamily="34"/>
              </a:defRPr>
            </a:lvl1pPr>
          </a:lstStyle>
          <a:p>
            <a:pPr lvl="0"/>
            <a:r>
              <a:rPr lang="en-US"/>
              <a:t>Click to edit Master subtitle style</a:t>
            </a:r>
          </a:p>
        </p:txBody>
      </p:sp>
    </p:spTree>
    <p:extLst>
      <p:ext uri="{BB962C8B-B14F-4D97-AF65-F5344CB8AC3E}">
        <p14:creationId xmlns:p14="http://schemas.microsoft.com/office/powerpoint/2010/main" val="1872369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Blank">
    <p:bg>
      <p:bgPr>
        <a:solidFill>
          <a:srgbClr val="154734"/>
        </a:solidFill>
        <a:effectLst/>
      </p:bgPr>
    </p:bg>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8AED32F6-F08A-0B62-A279-73826D228E9A}"/>
              </a:ext>
            </a:extLst>
          </p:cNvPr>
          <p:cNvPicPr>
            <a:picLocks noChangeAspect="1"/>
          </p:cNvPicPr>
          <p:nvPr/>
        </p:nvPicPr>
        <p:blipFill>
          <a:blip r:embed="rId2"/>
          <a:srcRect/>
          <a:stretch>
            <a:fillRect/>
          </a:stretch>
        </p:blipFill>
        <p:spPr>
          <a:xfrm>
            <a:off x="10373075" y="-7497"/>
            <a:ext cx="980724" cy="980724"/>
          </a:xfrm>
          <a:prstGeom prst="rect">
            <a:avLst/>
          </a:prstGeom>
          <a:noFill/>
          <a:ln cap="flat">
            <a:noFill/>
          </a:ln>
        </p:spPr>
      </p:pic>
      <p:sp>
        <p:nvSpPr>
          <p:cNvPr id="3" name="Title 1">
            <a:extLst>
              <a:ext uri="{FF2B5EF4-FFF2-40B4-BE49-F238E27FC236}">
                <a16:creationId xmlns:a16="http://schemas.microsoft.com/office/drawing/2014/main" id="{050E1D03-461A-9631-55E8-2E4DFAA0E034}"/>
              </a:ext>
            </a:extLst>
          </p:cNvPr>
          <p:cNvSpPr txBox="1">
            <a:spLocks noGrp="1"/>
          </p:cNvSpPr>
          <p:nvPr>
            <p:ph type="title"/>
          </p:nvPr>
        </p:nvSpPr>
        <p:spPr>
          <a:xfrm>
            <a:off x="964349" y="2655417"/>
            <a:ext cx="6237427" cy="1547152"/>
          </a:xfrm>
        </p:spPr>
        <p:txBody>
          <a:bodyPr lIns="0" tIns="0" rIns="0" bIns="0" anchor="t">
            <a:noAutofit/>
          </a:bodyPr>
          <a:lstStyle>
            <a:lvl1pPr>
              <a:defRPr b="1">
                <a:solidFill>
                  <a:srgbClr val="FFFFFF"/>
                </a:solidFill>
                <a:ea typeface="Roboto Black" pitchFamily="2"/>
                <a:cs typeface="Arial" pitchFamily="34"/>
              </a:defRPr>
            </a:lvl1pPr>
          </a:lstStyle>
          <a:p>
            <a:pPr lvl="0"/>
            <a:r>
              <a:rPr lang="en-US"/>
              <a:t>Thank you</a:t>
            </a:r>
          </a:p>
        </p:txBody>
      </p:sp>
      <p:sp>
        <p:nvSpPr>
          <p:cNvPr id="4" name="Text Placeholder 13">
            <a:extLst>
              <a:ext uri="{FF2B5EF4-FFF2-40B4-BE49-F238E27FC236}">
                <a16:creationId xmlns:a16="http://schemas.microsoft.com/office/drawing/2014/main" id="{49F850FE-B8A0-1180-5943-DA7A2E9C628F}"/>
              </a:ext>
            </a:extLst>
          </p:cNvPr>
          <p:cNvSpPr txBox="1">
            <a:spLocks noGrp="1"/>
          </p:cNvSpPr>
          <p:nvPr>
            <p:ph type="body" idx="4294967295"/>
          </p:nvPr>
        </p:nvSpPr>
        <p:spPr>
          <a:xfrm>
            <a:off x="8163166" y="2246033"/>
            <a:ext cx="3190633" cy="1997768"/>
          </a:xfrm>
        </p:spPr>
        <p:txBody>
          <a:bodyPr anchor="ctr">
            <a:noAutofit/>
          </a:bodyPr>
          <a:lstStyle>
            <a:lvl1pPr defTabSz="1219170">
              <a:spcBef>
                <a:spcPts val="267"/>
              </a:spcBef>
              <a:spcAft>
                <a:spcPts val="0"/>
              </a:spcAft>
              <a:buNone/>
              <a:defRPr sz="1867">
                <a:solidFill>
                  <a:srgbClr val="BFD730"/>
                </a:solidFill>
              </a:defRPr>
            </a:lvl1pPr>
            <a:lvl2pPr marL="0" lvl="0" indent="0" defTabSz="1219170">
              <a:spcBef>
                <a:spcPts val="267"/>
              </a:spcBef>
              <a:spcAft>
                <a:spcPts val="0"/>
              </a:spcAft>
              <a:buNone/>
              <a:defRPr sz="1867">
                <a:solidFill>
                  <a:srgbClr val="BFD730"/>
                </a:solidFill>
              </a:defRPr>
            </a:lvl2pPr>
            <a:lvl3pPr marL="0" lvl="0" indent="0" defTabSz="1219170">
              <a:spcBef>
                <a:spcPts val="267"/>
              </a:spcBef>
              <a:buNone/>
              <a:defRPr sz="1867">
                <a:solidFill>
                  <a:srgbClr val="BFD730"/>
                </a:solidFill>
              </a:defRPr>
            </a:lvl3pPr>
            <a:lvl4pPr marL="0" lvl="0" indent="0" defTabSz="1219170">
              <a:spcBef>
                <a:spcPts val="267"/>
              </a:spcBef>
              <a:spcAft>
                <a:spcPts val="0"/>
              </a:spcAft>
              <a:buNone/>
              <a:defRPr sz="1867">
                <a:solidFill>
                  <a:srgbClr val="BFD730"/>
                </a:solidFill>
              </a:defRPr>
            </a:lvl4pPr>
            <a:lvl5pPr lvl="0" defTabSz="1219170">
              <a:spcBef>
                <a:spcPts val="267"/>
              </a:spcBef>
              <a:spcAft>
                <a:spcPts val="0"/>
              </a:spcAft>
              <a:buNone/>
              <a:defRPr sz="1867" i="0">
                <a:solidFill>
                  <a:srgbClr val="BFD730"/>
                </a:solidFill>
              </a:defRPr>
            </a:lvl5pPr>
            <a:lvl6pPr marL="0" marR="0" lvl="0" indent="0" fontAlgn="auto">
              <a:lnSpc>
                <a:spcPct val="100000"/>
              </a:lnSpc>
              <a:spcBef>
                <a:spcPts val="267"/>
              </a:spcBef>
              <a:spcAft>
                <a:spcPts val="0"/>
              </a:spcAft>
              <a:buNone/>
              <a:tabLst/>
              <a:defRPr lang="en-US" sz="1867" b="0" i="0" u="none" strike="noStrike" cap="none" spc="0" baseline="0">
                <a:solidFill>
                  <a:srgbClr val="BFD730"/>
                </a:solidFill>
                <a:uFillTx/>
                <a:latin typeface="Tisa Offc Serif Pro" pitchFamily="2"/>
              </a:defRPr>
            </a:lvl6pPr>
          </a:lstStyle>
          <a:p>
            <a:pPr lvl="0"/>
            <a:r>
              <a:rPr lang="en-US"/>
              <a:t>Presenter Name</a:t>
            </a:r>
          </a:p>
          <a:p>
            <a:pPr lvl="0"/>
            <a:r>
              <a:rPr lang="en-US"/>
              <a:t>Contact Person Title </a:t>
            </a:r>
          </a:p>
          <a:p>
            <a:pPr lvl="0"/>
            <a:r>
              <a:rPr lang="en-US"/>
              <a:t>Contact Person Unit</a:t>
            </a:r>
          </a:p>
          <a:p>
            <a:pPr lvl="0"/>
            <a:r>
              <a:rPr lang="en-US"/>
              <a:t>Phone: </a:t>
            </a:r>
          </a:p>
          <a:p>
            <a:pPr lvl="0"/>
            <a:r>
              <a:rPr lang="en-US"/>
              <a:t>Fax: </a:t>
            </a:r>
          </a:p>
          <a:p>
            <a:pPr lvl="0"/>
            <a:r>
              <a:rPr lang="en-US"/>
              <a:t>Email:</a:t>
            </a:r>
          </a:p>
        </p:txBody>
      </p:sp>
      <p:sp>
        <p:nvSpPr>
          <p:cNvPr id="5" name="Text Placeholder 4">
            <a:extLst>
              <a:ext uri="{FF2B5EF4-FFF2-40B4-BE49-F238E27FC236}">
                <a16:creationId xmlns:a16="http://schemas.microsoft.com/office/drawing/2014/main" id="{B4F2A606-B57B-8B6A-BF00-DF1CB6282C53}"/>
              </a:ext>
            </a:extLst>
          </p:cNvPr>
          <p:cNvSpPr txBox="1">
            <a:spLocks noGrp="1"/>
          </p:cNvSpPr>
          <p:nvPr>
            <p:ph type="body" idx="4294967295"/>
          </p:nvPr>
        </p:nvSpPr>
        <p:spPr>
          <a:xfrm>
            <a:off x="964350" y="4859608"/>
            <a:ext cx="2824105" cy="471989"/>
          </a:xfrm>
          <a:solidFill>
            <a:srgbClr val="BFD730"/>
          </a:solidFill>
        </p:spPr>
        <p:txBody>
          <a:bodyPr tIns="91440" bIns="91440" anchor="ctr" anchorCtr="1">
            <a:spAutoFit/>
          </a:bodyPr>
          <a:lstStyle>
            <a:lvl1pPr algn="ctr">
              <a:buNone/>
              <a:defRPr sz="1867"/>
            </a:lvl1pPr>
          </a:lstStyle>
          <a:p>
            <a:pPr lvl="0"/>
            <a:r>
              <a:rPr lang="en-US"/>
              <a:t>Insert Website Address</a:t>
            </a:r>
          </a:p>
        </p:txBody>
      </p:sp>
      <p:cxnSp>
        <p:nvCxnSpPr>
          <p:cNvPr id="6" name="Straight Connector 4">
            <a:extLst>
              <a:ext uri="{FF2B5EF4-FFF2-40B4-BE49-F238E27FC236}">
                <a16:creationId xmlns:a16="http://schemas.microsoft.com/office/drawing/2014/main" id="{F3B70459-D42B-4DF7-3489-2E10D976AE71}"/>
              </a:ext>
            </a:extLst>
          </p:cNvPr>
          <p:cNvCxnSpPr/>
          <p:nvPr/>
        </p:nvCxnSpPr>
        <p:spPr>
          <a:xfrm flipH="1">
            <a:off x="-492409" y="5095598"/>
            <a:ext cx="1456759" cy="36"/>
          </a:xfrm>
          <a:prstGeom prst="straightConnector1">
            <a:avLst/>
          </a:prstGeom>
          <a:noFill/>
          <a:ln w="6345" cap="flat">
            <a:solidFill>
              <a:srgbClr val="BFD730"/>
            </a:solidFill>
            <a:prstDash val="solid"/>
            <a:miter/>
          </a:ln>
        </p:spPr>
      </p:cxnSp>
    </p:spTree>
    <p:extLst>
      <p:ext uri="{BB962C8B-B14F-4D97-AF65-F5344CB8AC3E}">
        <p14:creationId xmlns:p14="http://schemas.microsoft.com/office/powerpoint/2010/main" val="2492424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Column Stat Layout ">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C3572FA-CE4D-EDA4-FB37-8D350F3DA26C}"/>
              </a:ext>
            </a:extLst>
          </p:cNvPr>
          <p:cNvSpPr txBox="1">
            <a:spLocks noGrp="1"/>
          </p:cNvSpPr>
          <p:nvPr>
            <p:ph idx="4294967295"/>
          </p:nvPr>
        </p:nvSpPr>
        <p:spPr>
          <a:xfrm>
            <a:off x="939077" y="2597396"/>
            <a:ext cx="1742236" cy="787297"/>
          </a:xfrm>
        </p:spPr>
        <p:txBody>
          <a:bodyPr lIns="0" tIns="0" rIns="0" bIns="0">
            <a:noAutofit/>
          </a:bodyPr>
          <a:lstStyle>
            <a:lvl1pPr>
              <a:buNone/>
              <a:defRPr sz="5500" b="1">
                <a:latin typeface="Franklin Gothic Medium" pitchFamily="34"/>
                <a:ea typeface="Roboto" pitchFamily="2"/>
              </a:defRPr>
            </a:lvl1pPr>
          </a:lstStyle>
          <a:p>
            <a:pPr lvl="0"/>
            <a:r>
              <a:rPr lang="en-US"/>
              <a:t>Stat</a:t>
            </a:r>
          </a:p>
        </p:txBody>
      </p:sp>
      <p:sp>
        <p:nvSpPr>
          <p:cNvPr id="3" name="Picture Placeholder 50">
            <a:extLst>
              <a:ext uri="{FF2B5EF4-FFF2-40B4-BE49-F238E27FC236}">
                <a16:creationId xmlns:a16="http://schemas.microsoft.com/office/drawing/2014/main" id="{14E71CFC-CA59-1079-26E3-4C1FF9E182FB}"/>
              </a:ext>
            </a:extLst>
          </p:cNvPr>
          <p:cNvSpPr txBox="1">
            <a:spLocks noGrp="1"/>
          </p:cNvSpPr>
          <p:nvPr>
            <p:ph type="pic" idx="4294967295"/>
          </p:nvPr>
        </p:nvSpPr>
        <p:spPr>
          <a:xfrm>
            <a:off x="3037173" y="2243036"/>
            <a:ext cx="1071835" cy="1095377"/>
          </a:xfrm>
        </p:spPr>
        <p:txBody>
          <a:bodyPr/>
          <a:lstStyle>
            <a:lvl1pPr>
              <a:buNone/>
              <a:defRPr/>
            </a:lvl1pPr>
          </a:lstStyle>
          <a:p>
            <a:pPr lvl="0"/>
            <a:r>
              <a:rPr lang="en-US"/>
              <a:t>Click icon to add picture</a:t>
            </a:r>
          </a:p>
        </p:txBody>
      </p:sp>
      <p:cxnSp>
        <p:nvCxnSpPr>
          <p:cNvPr id="4" name="Straight Connector 13">
            <a:extLst>
              <a:ext uri="{FF2B5EF4-FFF2-40B4-BE49-F238E27FC236}">
                <a16:creationId xmlns:a16="http://schemas.microsoft.com/office/drawing/2014/main" id="{0D6D813A-BCB4-2D36-BF2E-34FB70C679B1}"/>
              </a:ext>
            </a:extLst>
          </p:cNvPr>
          <p:cNvCxnSpPr/>
          <p:nvPr/>
        </p:nvCxnSpPr>
        <p:spPr>
          <a:xfrm>
            <a:off x="896514" y="3573316"/>
            <a:ext cx="3212495" cy="0"/>
          </a:xfrm>
          <a:prstGeom prst="straightConnector1">
            <a:avLst/>
          </a:prstGeom>
          <a:noFill/>
          <a:ln w="63495" cap="flat">
            <a:solidFill>
              <a:srgbClr val="72BF44"/>
            </a:solidFill>
            <a:prstDash val="solid"/>
            <a:miter/>
          </a:ln>
        </p:spPr>
      </p:cxnSp>
      <p:sp>
        <p:nvSpPr>
          <p:cNvPr id="5" name="Content Placeholder 2">
            <a:extLst>
              <a:ext uri="{FF2B5EF4-FFF2-40B4-BE49-F238E27FC236}">
                <a16:creationId xmlns:a16="http://schemas.microsoft.com/office/drawing/2014/main" id="{15738F3F-C69B-9579-7019-2155BD5C7752}"/>
              </a:ext>
            </a:extLst>
          </p:cNvPr>
          <p:cNvSpPr txBox="1">
            <a:spLocks noGrp="1"/>
          </p:cNvSpPr>
          <p:nvPr>
            <p:ph idx="4294967295"/>
          </p:nvPr>
        </p:nvSpPr>
        <p:spPr>
          <a:xfrm>
            <a:off x="939077" y="3819680"/>
            <a:ext cx="3169932" cy="1061800"/>
          </a:xfrm>
        </p:spPr>
        <p:txBody>
          <a:bodyPr lIns="0" tIns="0" rIns="0" bIns="0"/>
          <a:lstStyle>
            <a:lvl1pPr>
              <a:buNone/>
              <a:defRPr sz="2400" b="1">
                <a:ea typeface="Roboto" pitchFamily="2"/>
              </a:defRPr>
            </a:lvl1pPr>
          </a:lstStyle>
          <a:p>
            <a:pPr lvl="0"/>
            <a:r>
              <a:rPr lang="en-US"/>
              <a:t>Click to edit</a:t>
            </a:r>
            <a:br>
              <a:rPr lang="en-US"/>
            </a:br>
            <a:r>
              <a:rPr lang="en-US"/>
              <a:t>item or step 1</a:t>
            </a:r>
          </a:p>
        </p:txBody>
      </p:sp>
      <p:sp>
        <p:nvSpPr>
          <p:cNvPr id="6" name="Content Placeholder 2">
            <a:extLst>
              <a:ext uri="{FF2B5EF4-FFF2-40B4-BE49-F238E27FC236}">
                <a16:creationId xmlns:a16="http://schemas.microsoft.com/office/drawing/2014/main" id="{9A6840BD-8A74-2BAF-8915-91D0F9998F49}"/>
              </a:ext>
            </a:extLst>
          </p:cNvPr>
          <p:cNvSpPr txBox="1">
            <a:spLocks noGrp="1"/>
          </p:cNvSpPr>
          <p:nvPr>
            <p:ph idx="4294967295"/>
          </p:nvPr>
        </p:nvSpPr>
        <p:spPr>
          <a:xfrm>
            <a:off x="4582473" y="2597396"/>
            <a:ext cx="1742236" cy="787297"/>
          </a:xfrm>
        </p:spPr>
        <p:txBody>
          <a:bodyPr lIns="0" tIns="0" rIns="0" bIns="0">
            <a:noAutofit/>
          </a:bodyPr>
          <a:lstStyle>
            <a:lvl1pPr>
              <a:buNone/>
              <a:defRPr sz="5500" b="1">
                <a:latin typeface="Franklin Gothic Medium" pitchFamily="34"/>
                <a:ea typeface="Roboto" pitchFamily="2"/>
              </a:defRPr>
            </a:lvl1pPr>
          </a:lstStyle>
          <a:p>
            <a:pPr lvl="0"/>
            <a:r>
              <a:rPr lang="en-US"/>
              <a:t>Stat</a:t>
            </a:r>
          </a:p>
        </p:txBody>
      </p:sp>
      <p:sp>
        <p:nvSpPr>
          <p:cNvPr id="7" name="Picture Placeholder 50">
            <a:extLst>
              <a:ext uri="{FF2B5EF4-FFF2-40B4-BE49-F238E27FC236}">
                <a16:creationId xmlns:a16="http://schemas.microsoft.com/office/drawing/2014/main" id="{CBE89729-6413-E3A2-FE1B-82601D585634}"/>
              </a:ext>
            </a:extLst>
          </p:cNvPr>
          <p:cNvSpPr txBox="1">
            <a:spLocks noGrp="1"/>
          </p:cNvSpPr>
          <p:nvPr>
            <p:ph type="pic" idx="4294967295"/>
          </p:nvPr>
        </p:nvSpPr>
        <p:spPr>
          <a:xfrm>
            <a:off x="6680569" y="2243036"/>
            <a:ext cx="1071835" cy="1095377"/>
          </a:xfrm>
        </p:spPr>
        <p:txBody>
          <a:bodyPr/>
          <a:lstStyle>
            <a:lvl1pPr>
              <a:buNone/>
              <a:defRPr/>
            </a:lvl1pPr>
          </a:lstStyle>
          <a:p>
            <a:pPr lvl="0"/>
            <a:r>
              <a:rPr lang="en-US"/>
              <a:t>Click icon to add picture</a:t>
            </a:r>
          </a:p>
        </p:txBody>
      </p:sp>
      <p:cxnSp>
        <p:nvCxnSpPr>
          <p:cNvPr id="8" name="Straight Connector 19">
            <a:extLst>
              <a:ext uri="{FF2B5EF4-FFF2-40B4-BE49-F238E27FC236}">
                <a16:creationId xmlns:a16="http://schemas.microsoft.com/office/drawing/2014/main" id="{58424FEA-3627-9AE6-7036-AE4F89BC26DE}"/>
              </a:ext>
            </a:extLst>
          </p:cNvPr>
          <p:cNvCxnSpPr/>
          <p:nvPr/>
        </p:nvCxnSpPr>
        <p:spPr>
          <a:xfrm>
            <a:off x="4539897" y="3573316"/>
            <a:ext cx="3212507" cy="0"/>
          </a:xfrm>
          <a:prstGeom prst="straightConnector1">
            <a:avLst/>
          </a:prstGeom>
          <a:noFill/>
          <a:ln w="63495" cap="flat">
            <a:solidFill>
              <a:srgbClr val="72BF44"/>
            </a:solidFill>
            <a:prstDash val="solid"/>
            <a:miter/>
          </a:ln>
        </p:spPr>
      </p:cxnSp>
      <p:sp>
        <p:nvSpPr>
          <p:cNvPr id="9" name="Content Placeholder 2">
            <a:extLst>
              <a:ext uri="{FF2B5EF4-FFF2-40B4-BE49-F238E27FC236}">
                <a16:creationId xmlns:a16="http://schemas.microsoft.com/office/drawing/2014/main" id="{0635684A-4607-9E58-BADB-8A8ED34E0D85}"/>
              </a:ext>
            </a:extLst>
          </p:cNvPr>
          <p:cNvSpPr txBox="1">
            <a:spLocks noGrp="1"/>
          </p:cNvSpPr>
          <p:nvPr>
            <p:ph idx="4294967295"/>
          </p:nvPr>
        </p:nvSpPr>
        <p:spPr>
          <a:xfrm>
            <a:off x="4582473" y="3819680"/>
            <a:ext cx="3169932" cy="1061800"/>
          </a:xfrm>
        </p:spPr>
        <p:txBody>
          <a:bodyPr lIns="0" tIns="0" rIns="0" bIns="0"/>
          <a:lstStyle>
            <a:lvl1pPr>
              <a:buNone/>
              <a:defRPr sz="2400" b="1">
                <a:ea typeface="Roboto" pitchFamily="2"/>
              </a:defRPr>
            </a:lvl1pPr>
          </a:lstStyle>
          <a:p>
            <a:pPr lvl="0"/>
            <a:r>
              <a:rPr lang="en-US"/>
              <a:t>Click to edit</a:t>
            </a:r>
            <a:br>
              <a:rPr lang="en-US"/>
            </a:br>
            <a:r>
              <a:rPr lang="en-US"/>
              <a:t>item or step 1</a:t>
            </a:r>
          </a:p>
        </p:txBody>
      </p:sp>
      <p:sp>
        <p:nvSpPr>
          <p:cNvPr id="10" name="Content Placeholder 2">
            <a:extLst>
              <a:ext uri="{FF2B5EF4-FFF2-40B4-BE49-F238E27FC236}">
                <a16:creationId xmlns:a16="http://schemas.microsoft.com/office/drawing/2014/main" id="{78F3F579-4B6C-FCDC-1AF0-4779DE850944}"/>
              </a:ext>
            </a:extLst>
          </p:cNvPr>
          <p:cNvSpPr txBox="1">
            <a:spLocks noGrp="1"/>
          </p:cNvSpPr>
          <p:nvPr>
            <p:ph idx="4294967295"/>
          </p:nvPr>
        </p:nvSpPr>
        <p:spPr>
          <a:xfrm>
            <a:off x="8225857" y="2597396"/>
            <a:ext cx="1742236" cy="787297"/>
          </a:xfrm>
        </p:spPr>
        <p:txBody>
          <a:bodyPr lIns="0" tIns="0" rIns="0" bIns="0">
            <a:noAutofit/>
          </a:bodyPr>
          <a:lstStyle>
            <a:lvl1pPr>
              <a:buNone/>
              <a:defRPr sz="5500" b="1">
                <a:latin typeface="Franklin Gothic Medium" pitchFamily="34"/>
                <a:ea typeface="Roboto" pitchFamily="2"/>
              </a:defRPr>
            </a:lvl1pPr>
          </a:lstStyle>
          <a:p>
            <a:pPr lvl="0"/>
            <a:r>
              <a:rPr lang="en-US"/>
              <a:t>Stat</a:t>
            </a:r>
          </a:p>
        </p:txBody>
      </p:sp>
      <p:sp>
        <p:nvSpPr>
          <p:cNvPr id="11" name="Picture Placeholder 50">
            <a:extLst>
              <a:ext uri="{FF2B5EF4-FFF2-40B4-BE49-F238E27FC236}">
                <a16:creationId xmlns:a16="http://schemas.microsoft.com/office/drawing/2014/main" id="{DE5D6D4F-D9DA-D554-A4D1-547800A701CB}"/>
              </a:ext>
            </a:extLst>
          </p:cNvPr>
          <p:cNvSpPr txBox="1">
            <a:spLocks noGrp="1"/>
          </p:cNvSpPr>
          <p:nvPr>
            <p:ph type="pic" idx="4294967295"/>
          </p:nvPr>
        </p:nvSpPr>
        <p:spPr>
          <a:xfrm>
            <a:off x="10323953" y="2243036"/>
            <a:ext cx="1071835" cy="1095377"/>
          </a:xfrm>
        </p:spPr>
        <p:txBody>
          <a:bodyPr/>
          <a:lstStyle>
            <a:lvl1pPr>
              <a:buNone/>
              <a:defRPr/>
            </a:lvl1pPr>
          </a:lstStyle>
          <a:p>
            <a:pPr lvl="0"/>
            <a:r>
              <a:rPr lang="en-US"/>
              <a:t>Click icon to add picture</a:t>
            </a:r>
          </a:p>
        </p:txBody>
      </p:sp>
      <p:cxnSp>
        <p:nvCxnSpPr>
          <p:cNvPr id="12" name="Straight Connector 26">
            <a:extLst>
              <a:ext uri="{FF2B5EF4-FFF2-40B4-BE49-F238E27FC236}">
                <a16:creationId xmlns:a16="http://schemas.microsoft.com/office/drawing/2014/main" id="{A8345235-9A37-996C-30F2-B18D157979B2}"/>
              </a:ext>
            </a:extLst>
          </p:cNvPr>
          <p:cNvCxnSpPr/>
          <p:nvPr/>
        </p:nvCxnSpPr>
        <p:spPr>
          <a:xfrm>
            <a:off x="8183295" y="3573316"/>
            <a:ext cx="3212507" cy="0"/>
          </a:xfrm>
          <a:prstGeom prst="straightConnector1">
            <a:avLst/>
          </a:prstGeom>
          <a:noFill/>
          <a:ln w="63495" cap="flat">
            <a:solidFill>
              <a:srgbClr val="72BF44"/>
            </a:solidFill>
            <a:prstDash val="solid"/>
            <a:miter/>
          </a:ln>
        </p:spPr>
      </p:cxnSp>
      <p:sp>
        <p:nvSpPr>
          <p:cNvPr id="13" name="Content Placeholder 2">
            <a:extLst>
              <a:ext uri="{FF2B5EF4-FFF2-40B4-BE49-F238E27FC236}">
                <a16:creationId xmlns:a16="http://schemas.microsoft.com/office/drawing/2014/main" id="{F18C131D-0271-913B-3548-F8405248021F}"/>
              </a:ext>
            </a:extLst>
          </p:cNvPr>
          <p:cNvSpPr txBox="1">
            <a:spLocks noGrp="1"/>
          </p:cNvSpPr>
          <p:nvPr>
            <p:ph idx="4294967295"/>
          </p:nvPr>
        </p:nvSpPr>
        <p:spPr>
          <a:xfrm>
            <a:off x="8225857" y="3819680"/>
            <a:ext cx="3169932" cy="1061800"/>
          </a:xfrm>
        </p:spPr>
        <p:txBody>
          <a:bodyPr lIns="0" tIns="0" rIns="0" bIns="0"/>
          <a:lstStyle>
            <a:lvl1pPr>
              <a:buNone/>
              <a:defRPr sz="2400" b="1">
                <a:ea typeface="Roboto" pitchFamily="2"/>
              </a:defRPr>
            </a:lvl1pPr>
          </a:lstStyle>
          <a:p>
            <a:pPr lvl="0"/>
            <a:r>
              <a:rPr lang="en-US"/>
              <a:t>Click to edit</a:t>
            </a:r>
            <a:br>
              <a:rPr lang="en-US"/>
            </a:br>
            <a:r>
              <a:rPr lang="en-US"/>
              <a:t>item or step 1</a:t>
            </a:r>
          </a:p>
        </p:txBody>
      </p:sp>
      <p:sp>
        <p:nvSpPr>
          <p:cNvPr id="14" name="Rectangle 1">
            <a:extLst>
              <a:ext uri="{FF2B5EF4-FFF2-40B4-BE49-F238E27FC236}">
                <a16:creationId xmlns:a16="http://schemas.microsoft.com/office/drawing/2014/main" id="{E030C4BF-1727-4266-5679-6A94F35FB6C7}"/>
              </a:ext>
            </a:extLst>
          </p:cNvPr>
          <p:cNvSpPr/>
          <p:nvPr/>
        </p:nvSpPr>
        <p:spPr>
          <a:xfrm>
            <a:off x="-50278" y="6245765"/>
            <a:ext cx="12242279" cy="624656"/>
          </a:xfrm>
          <a:prstGeom prst="rect">
            <a:avLst/>
          </a:prstGeom>
          <a:solidFill>
            <a:srgbClr val="154734"/>
          </a:solidFill>
          <a:ln cap="flat">
            <a:noFill/>
            <a:prstDash val="solid"/>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2BF44"/>
              </a:solidFill>
              <a:uFillTx/>
              <a:latin typeface="Arial" pitchFamily="34"/>
            </a:endParaRPr>
          </a:p>
        </p:txBody>
      </p:sp>
      <p:sp>
        <p:nvSpPr>
          <p:cNvPr id="15" name="Slide Number Placeholder 5">
            <a:extLst>
              <a:ext uri="{FF2B5EF4-FFF2-40B4-BE49-F238E27FC236}">
                <a16:creationId xmlns:a16="http://schemas.microsoft.com/office/drawing/2014/main" id="{EAC8E2FC-4FED-BEF6-1798-71A70A66FA01}"/>
              </a:ext>
            </a:extLst>
          </p:cNvPr>
          <p:cNvSpPr txBox="1">
            <a:spLocks noGrp="1"/>
          </p:cNvSpPr>
          <p:nvPr>
            <p:ph type="sldNum" sz="quarter" idx="8"/>
          </p:nvPr>
        </p:nvSpPr>
        <p:spPr>
          <a:xfrm>
            <a:off x="11773192" y="6376744"/>
            <a:ext cx="315845" cy="365125"/>
          </a:xfrm>
        </p:spPr>
        <p:txBody>
          <a:bodyPr/>
          <a:lstStyle>
            <a:lvl1pPr>
              <a:defRPr>
                <a:solidFill>
                  <a:srgbClr val="B2B4B2"/>
                </a:solidFill>
              </a:defRPr>
            </a:lvl1pPr>
          </a:lstStyle>
          <a:p>
            <a:pPr lvl="0"/>
            <a:fld id="{6212C7BF-D887-406C-9738-B6D7D8DDA4F1}" type="slidenum">
              <a:t>‹#›</a:t>
            </a:fld>
            <a:endParaRPr lang="en-US"/>
          </a:p>
        </p:txBody>
      </p:sp>
      <p:sp>
        <p:nvSpPr>
          <p:cNvPr id="16" name="Footer Placeholder 4">
            <a:extLst>
              <a:ext uri="{FF2B5EF4-FFF2-40B4-BE49-F238E27FC236}">
                <a16:creationId xmlns:a16="http://schemas.microsoft.com/office/drawing/2014/main" id="{DD02F6EE-EF31-DCA8-49D0-055215F3C437}"/>
              </a:ext>
            </a:extLst>
          </p:cNvPr>
          <p:cNvSpPr txBox="1">
            <a:spLocks noGrp="1"/>
          </p:cNvSpPr>
          <p:nvPr>
            <p:ph type="ftr" sz="quarter" idx="9"/>
          </p:nvPr>
        </p:nvSpPr>
        <p:spPr>
          <a:xfrm>
            <a:off x="1865376" y="6314675"/>
            <a:ext cx="7741200" cy="486839"/>
          </a:xfrm>
          <a:prstGeom prst="rect">
            <a:avLst/>
          </a:prstGeom>
          <a:noFill/>
          <a:ln>
            <a:noFill/>
          </a:ln>
        </p:spPr>
        <p:txBody>
          <a:bodyPr vert="horz" wrap="square" lIns="91440" tIns="45720" rIns="91440" bIns="4572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pitchFamily="2"/>
              </a:defRPr>
            </a:lvl1pPr>
          </a:lstStyle>
          <a:p>
            <a:pPr lvl="0"/>
            <a:r>
              <a:rPr lang="en-US"/>
              <a:t>Missouri University of Science and Technology</a:t>
            </a:r>
          </a:p>
        </p:txBody>
      </p:sp>
      <p:pic>
        <p:nvPicPr>
          <p:cNvPr id="17" name="Picture 15">
            <a:extLst>
              <a:ext uri="{FF2B5EF4-FFF2-40B4-BE49-F238E27FC236}">
                <a16:creationId xmlns:a16="http://schemas.microsoft.com/office/drawing/2014/main" id="{4F4B80F6-9250-A56B-0412-0DEF418FE38E}"/>
              </a:ext>
            </a:extLst>
          </p:cNvPr>
          <p:cNvPicPr>
            <a:picLocks noChangeAspect="1"/>
          </p:cNvPicPr>
          <p:nvPr/>
        </p:nvPicPr>
        <p:blipFill>
          <a:blip r:embed="rId2"/>
          <a:srcRect/>
          <a:stretch>
            <a:fillRect/>
          </a:stretch>
        </p:blipFill>
        <p:spPr>
          <a:xfrm>
            <a:off x="524257" y="5885090"/>
            <a:ext cx="983308" cy="983308"/>
          </a:xfrm>
          <a:prstGeom prst="rect">
            <a:avLst/>
          </a:prstGeom>
          <a:noFill/>
          <a:ln cap="flat">
            <a:noFill/>
          </a:ln>
        </p:spPr>
      </p:pic>
      <p:sp>
        <p:nvSpPr>
          <p:cNvPr id="18" name="Title 1">
            <a:extLst>
              <a:ext uri="{FF2B5EF4-FFF2-40B4-BE49-F238E27FC236}">
                <a16:creationId xmlns:a16="http://schemas.microsoft.com/office/drawing/2014/main" id="{3DBC0570-81D8-D115-DC55-B8FB34E34C29}"/>
              </a:ext>
            </a:extLst>
          </p:cNvPr>
          <p:cNvSpPr txBox="1">
            <a:spLocks noGrp="1"/>
          </p:cNvSpPr>
          <p:nvPr>
            <p:ph type="title"/>
          </p:nvPr>
        </p:nvSpPr>
        <p:spPr>
          <a:xfrm>
            <a:off x="524256" y="365126"/>
            <a:ext cx="11141536" cy="532180"/>
          </a:xfrm>
        </p:spPr>
        <p:txBody>
          <a:bodyPr lIns="0" tIns="0" rIns="0" bIns="0" anchor="t">
            <a:noAutofit/>
          </a:bodyPr>
          <a:lstStyle>
            <a:lvl1pPr>
              <a:defRPr sz="4000" b="1">
                <a:latin typeface="Franklin Gothic Demi" pitchFamily="34"/>
              </a:defRPr>
            </a:lvl1pPr>
          </a:lstStyle>
          <a:p>
            <a:pPr lvl="0"/>
            <a:r>
              <a:rPr lang="en-US"/>
              <a:t>Click to edit Master title style</a:t>
            </a:r>
          </a:p>
        </p:txBody>
      </p:sp>
      <p:sp>
        <p:nvSpPr>
          <p:cNvPr id="19" name="Subtitle 2">
            <a:extLst>
              <a:ext uri="{FF2B5EF4-FFF2-40B4-BE49-F238E27FC236}">
                <a16:creationId xmlns:a16="http://schemas.microsoft.com/office/drawing/2014/main" id="{1F7CBBBA-DDB4-6C9B-38A0-24A443836CE4}"/>
              </a:ext>
            </a:extLst>
          </p:cNvPr>
          <p:cNvSpPr txBox="1">
            <a:spLocks noGrp="1"/>
          </p:cNvSpPr>
          <p:nvPr>
            <p:ph type="subTitle" idx="4294967295"/>
          </p:nvPr>
        </p:nvSpPr>
        <p:spPr>
          <a:xfrm>
            <a:off x="524256" y="982505"/>
            <a:ext cx="11141536" cy="408919"/>
          </a:xfrm>
        </p:spPr>
        <p:txBody>
          <a:bodyPr lIns="0" tIns="0" rIns="0" bIns="0">
            <a:noAutofit/>
          </a:bodyPr>
          <a:lstStyle>
            <a:lvl1pPr>
              <a:spcBef>
                <a:spcPts val="400"/>
              </a:spcBef>
              <a:spcAft>
                <a:spcPts val="400"/>
              </a:spcAft>
              <a:buNone/>
              <a:defRPr>
                <a:latin typeface="Franklin Gothic Medium" pitchFamily="34"/>
              </a:defRPr>
            </a:lvl1pPr>
          </a:lstStyle>
          <a:p>
            <a:pPr lvl="0"/>
            <a:r>
              <a:rPr lang="en-US"/>
              <a:t>Click to edit Master subtitle style</a:t>
            </a:r>
          </a:p>
        </p:txBody>
      </p:sp>
    </p:spTree>
    <p:extLst>
      <p:ext uri="{BB962C8B-B14F-4D97-AF65-F5344CB8AC3E}">
        <p14:creationId xmlns:p14="http://schemas.microsoft.com/office/powerpoint/2010/main" val="3247914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ree Column Icon Layout">
    <p:spTree>
      <p:nvGrpSpPr>
        <p:cNvPr id="1" name=""/>
        <p:cNvGrpSpPr/>
        <p:nvPr/>
      </p:nvGrpSpPr>
      <p:grpSpPr>
        <a:xfrm>
          <a:off x="0" y="0"/>
          <a:ext cx="0" cy="0"/>
          <a:chOff x="0" y="0"/>
          <a:chExt cx="0" cy="0"/>
        </a:xfrm>
      </p:grpSpPr>
      <p:cxnSp>
        <p:nvCxnSpPr>
          <p:cNvPr id="2" name="Straight Connector 7">
            <a:extLst>
              <a:ext uri="{FF2B5EF4-FFF2-40B4-BE49-F238E27FC236}">
                <a16:creationId xmlns:a16="http://schemas.microsoft.com/office/drawing/2014/main" id="{8799E70C-6093-E795-04AF-0705262655A8}"/>
              </a:ext>
            </a:extLst>
          </p:cNvPr>
          <p:cNvCxnSpPr/>
          <p:nvPr/>
        </p:nvCxnSpPr>
        <p:spPr>
          <a:xfrm>
            <a:off x="2535875" y="2921861"/>
            <a:ext cx="7111008" cy="0"/>
          </a:xfrm>
          <a:prstGeom prst="straightConnector1">
            <a:avLst/>
          </a:prstGeom>
          <a:noFill/>
          <a:ln w="76196" cap="flat">
            <a:solidFill>
              <a:srgbClr val="154734"/>
            </a:solidFill>
            <a:prstDash val="solid"/>
            <a:miter/>
          </a:ln>
        </p:spPr>
      </p:cxnSp>
      <p:sp>
        <p:nvSpPr>
          <p:cNvPr id="3" name="Oval 1">
            <a:extLst>
              <a:ext uri="{FF2B5EF4-FFF2-40B4-BE49-F238E27FC236}">
                <a16:creationId xmlns:a16="http://schemas.microsoft.com/office/drawing/2014/main" id="{637E0966-60DF-526B-EDD4-FEDD40510D7A}"/>
              </a:ext>
            </a:extLst>
          </p:cNvPr>
          <p:cNvSpPr/>
          <p:nvPr/>
        </p:nvSpPr>
        <p:spPr>
          <a:xfrm>
            <a:off x="1664745" y="2050743"/>
            <a:ext cx="1742236" cy="17422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A33"/>
          </a:solidFill>
          <a:ln w="76196" cap="flat">
            <a:solidFill>
              <a:srgbClr val="72BF44"/>
            </a:solidFill>
            <a:prstDash val="solid"/>
            <a:miter/>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1200" cap="none" spc="0" baseline="0">
              <a:solidFill>
                <a:srgbClr val="72BF44"/>
              </a:solidFill>
              <a:uFillTx/>
              <a:latin typeface="Tisa Offc Serif Pro"/>
            </a:endParaRPr>
          </a:p>
        </p:txBody>
      </p:sp>
      <p:sp>
        <p:nvSpPr>
          <p:cNvPr id="4" name="Picture Placeholder 3">
            <a:extLst>
              <a:ext uri="{FF2B5EF4-FFF2-40B4-BE49-F238E27FC236}">
                <a16:creationId xmlns:a16="http://schemas.microsoft.com/office/drawing/2014/main" id="{12CEE904-B064-A27B-1EB8-D8D162C5E087}"/>
              </a:ext>
            </a:extLst>
          </p:cNvPr>
          <p:cNvSpPr txBox="1">
            <a:spLocks noGrp="1"/>
          </p:cNvSpPr>
          <p:nvPr>
            <p:ph type="pic" idx="4294967295"/>
          </p:nvPr>
        </p:nvSpPr>
        <p:spPr>
          <a:xfrm>
            <a:off x="1953913" y="2337462"/>
            <a:ext cx="1182416" cy="1222625"/>
          </a:xfrm>
        </p:spPr>
        <p:txBody>
          <a:bodyPr/>
          <a:lstStyle>
            <a:lvl1pPr>
              <a:buNone/>
              <a:defRPr/>
            </a:lvl1pPr>
          </a:lstStyle>
          <a:p>
            <a:pPr lvl="0"/>
            <a:r>
              <a:rPr lang="en-US"/>
              <a:t>Click icon to add picture</a:t>
            </a:r>
          </a:p>
        </p:txBody>
      </p:sp>
      <p:sp>
        <p:nvSpPr>
          <p:cNvPr id="5" name="Content Placeholder 2">
            <a:extLst>
              <a:ext uri="{FF2B5EF4-FFF2-40B4-BE49-F238E27FC236}">
                <a16:creationId xmlns:a16="http://schemas.microsoft.com/office/drawing/2014/main" id="{D20584A8-B090-2A62-C328-38FB0DCFEA4B}"/>
              </a:ext>
            </a:extLst>
          </p:cNvPr>
          <p:cNvSpPr txBox="1">
            <a:spLocks noGrp="1"/>
          </p:cNvSpPr>
          <p:nvPr>
            <p:ph idx="4294967295"/>
          </p:nvPr>
        </p:nvSpPr>
        <p:spPr>
          <a:xfrm>
            <a:off x="952501" y="4078663"/>
            <a:ext cx="3166737" cy="754599"/>
          </a:xfrm>
        </p:spPr>
        <p:txBody>
          <a:bodyPr lIns="0" tIns="0" rIns="0" bIns="0" anchorCtr="1"/>
          <a:lstStyle>
            <a:lvl1pPr algn="ctr">
              <a:buNone/>
              <a:defRPr sz="2400" b="1">
                <a:ea typeface="Roboto" pitchFamily="2"/>
              </a:defRPr>
            </a:lvl1pPr>
          </a:lstStyle>
          <a:p>
            <a:pPr lvl="0"/>
            <a:r>
              <a:rPr lang="en-US"/>
              <a:t>Click to edit</a:t>
            </a:r>
            <a:br>
              <a:rPr lang="en-US"/>
            </a:br>
            <a:r>
              <a:rPr lang="en-US"/>
              <a:t>item or step 1</a:t>
            </a:r>
          </a:p>
        </p:txBody>
      </p:sp>
      <p:sp>
        <p:nvSpPr>
          <p:cNvPr id="6" name="Oval 18">
            <a:extLst>
              <a:ext uri="{FF2B5EF4-FFF2-40B4-BE49-F238E27FC236}">
                <a16:creationId xmlns:a16="http://schemas.microsoft.com/office/drawing/2014/main" id="{92EF5F22-BA3E-FA80-531A-F093D28D65FF}"/>
              </a:ext>
            </a:extLst>
          </p:cNvPr>
          <p:cNvSpPr/>
          <p:nvPr/>
        </p:nvSpPr>
        <p:spPr>
          <a:xfrm>
            <a:off x="5231953" y="2050743"/>
            <a:ext cx="1742236" cy="17422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A33"/>
          </a:solidFill>
          <a:ln w="76196" cap="flat">
            <a:solidFill>
              <a:srgbClr val="72BF44"/>
            </a:solidFill>
            <a:prstDash val="solid"/>
            <a:miter/>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1200" cap="none" spc="0" baseline="0">
              <a:solidFill>
                <a:srgbClr val="72BF44"/>
              </a:solidFill>
              <a:uFillTx/>
              <a:latin typeface="Tisa Offc Serif Pro"/>
            </a:endParaRPr>
          </a:p>
        </p:txBody>
      </p:sp>
      <p:sp>
        <p:nvSpPr>
          <p:cNvPr id="7" name="Picture Placeholder 3">
            <a:extLst>
              <a:ext uri="{FF2B5EF4-FFF2-40B4-BE49-F238E27FC236}">
                <a16:creationId xmlns:a16="http://schemas.microsoft.com/office/drawing/2014/main" id="{30076338-6D69-ADA4-DD1A-B84E2DEE7D5A}"/>
              </a:ext>
            </a:extLst>
          </p:cNvPr>
          <p:cNvSpPr txBox="1">
            <a:spLocks noGrp="1"/>
          </p:cNvSpPr>
          <p:nvPr>
            <p:ph type="pic" idx="4294967295"/>
          </p:nvPr>
        </p:nvSpPr>
        <p:spPr>
          <a:xfrm>
            <a:off x="5500164" y="2310542"/>
            <a:ext cx="1182416" cy="1222625"/>
          </a:xfrm>
        </p:spPr>
        <p:txBody>
          <a:bodyPr/>
          <a:lstStyle>
            <a:lvl1pPr>
              <a:buNone/>
              <a:defRPr/>
            </a:lvl1pPr>
          </a:lstStyle>
          <a:p>
            <a:pPr lvl="0"/>
            <a:r>
              <a:rPr lang="en-US"/>
              <a:t>Click icon to add picture</a:t>
            </a:r>
          </a:p>
        </p:txBody>
      </p:sp>
      <p:sp>
        <p:nvSpPr>
          <p:cNvPr id="8" name="Content Placeholder 2">
            <a:extLst>
              <a:ext uri="{FF2B5EF4-FFF2-40B4-BE49-F238E27FC236}">
                <a16:creationId xmlns:a16="http://schemas.microsoft.com/office/drawing/2014/main" id="{46E4E5B5-CECC-27EE-3608-5FB2383B10E7}"/>
              </a:ext>
            </a:extLst>
          </p:cNvPr>
          <p:cNvSpPr txBox="1">
            <a:spLocks noGrp="1"/>
          </p:cNvSpPr>
          <p:nvPr>
            <p:ph idx="4294967295"/>
          </p:nvPr>
        </p:nvSpPr>
        <p:spPr>
          <a:xfrm>
            <a:off x="4616391" y="4078663"/>
            <a:ext cx="2973372" cy="754599"/>
          </a:xfrm>
        </p:spPr>
        <p:txBody>
          <a:bodyPr lIns="0" tIns="0" rIns="0" bIns="0" anchorCtr="1"/>
          <a:lstStyle>
            <a:lvl1pPr algn="ctr">
              <a:buNone/>
              <a:defRPr sz="2400" b="1">
                <a:ea typeface="Roboto" pitchFamily="2"/>
              </a:defRPr>
            </a:lvl1pPr>
          </a:lstStyle>
          <a:p>
            <a:pPr lvl="0"/>
            <a:r>
              <a:rPr lang="en-US"/>
              <a:t>Click to edit</a:t>
            </a:r>
            <a:br>
              <a:rPr lang="en-US"/>
            </a:br>
            <a:r>
              <a:rPr lang="en-US"/>
              <a:t>item or step 2</a:t>
            </a:r>
          </a:p>
        </p:txBody>
      </p:sp>
      <p:sp>
        <p:nvSpPr>
          <p:cNvPr id="9" name="Oval 19">
            <a:extLst>
              <a:ext uri="{FF2B5EF4-FFF2-40B4-BE49-F238E27FC236}">
                <a16:creationId xmlns:a16="http://schemas.microsoft.com/office/drawing/2014/main" id="{EC5C4EAE-D2EF-61C1-C245-914064FC2FD6}"/>
              </a:ext>
            </a:extLst>
          </p:cNvPr>
          <p:cNvSpPr/>
          <p:nvPr/>
        </p:nvSpPr>
        <p:spPr>
          <a:xfrm>
            <a:off x="8775765" y="2050743"/>
            <a:ext cx="1742236" cy="17422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A33"/>
          </a:solidFill>
          <a:ln w="76196" cap="flat">
            <a:solidFill>
              <a:srgbClr val="72BF44"/>
            </a:solidFill>
            <a:prstDash val="solid"/>
            <a:miter/>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1200" cap="none" spc="0" baseline="0">
              <a:solidFill>
                <a:srgbClr val="72BF44"/>
              </a:solidFill>
              <a:uFillTx/>
              <a:latin typeface="Tisa Offc Serif Pro"/>
            </a:endParaRPr>
          </a:p>
        </p:txBody>
      </p:sp>
      <p:sp>
        <p:nvSpPr>
          <p:cNvPr id="10" name="Picture Placeholder 3">
            <a:extLst>
              <a:ext uri="{FF2B5EF4-FFF2-40B4-BE49-F238E27FC236}">
                <a16:creationId xmlns:a16="http://schemas.microsoft.com/office/drawing/2014/main" id="{AA46FEB7-70C5-AC4B-11DB-0F4B5F36C284}"/>
              </a:ext>
            </a:extLst>
          </p:cNvPr>
          <p:cNvSpPr txBox="1">
            <a:spLocks noGrp="1"/>
          </p:cNvSpPr>
          <p:nvPr>
            <p:ph type="pic" idx="4294967295"/>
          </p:nvPr>
        </p:nvSpPr>
        <p:spPr>
          <a:xfrm>
            <a:off x="9046427" y="2299132"/>
            <a:ext cx="1182416" cy="1222625"/>
          </a:xfrm>
        </p:spPr>
        <p:txBody>
          <a:bodyPr/>
          <a:lstStyle>
            <a:lvl1pPr>
              <a:buNone/>
              <a:defRPr/>
            </a:lvl1pPr>
          </a:lstStyle>
          <a:p>
            <a:pPr lvl="0"/>
            <a:r>
              <a:rPr lang="en-US"/>
              <a:t>Click icon to add picture</a:t>
            </a:r>
          </a:p>
        </p:txBody>
      </p:sp>
      <p:sp>
        <p:nvSpPr>
          <p:cNvPr id="11" name="Content Placeholder 2">
            <a:extLst>
              <a:ext uri="{FF2B5EF4-FFF2-40B4-BE49-F238E27FC236}">
                <a16:creationId xmlns:a16="http://schemas.microsoft.com/office/drawing/2014/main" id="{888F7248-556C-8CCE-7E58-C1A532E08CC2}"/>
              </a:ext>
            </a:extLst>
          </p:cNvPr>
          <p:cNvSpPr txBox="1">
            <a:spLocks noGrp="1"/>
          </p:cNvSpPr>
          <p:nvPr>
            <p:ph idx="4294967295"/>
          </p:nvPr>
        </p:nvSpPr>
        <p:spPr>
          <a:xfrm>
            <a:off x="8063521" y="4078663"/>
            <a:ext cx="3166737" cy="754599"/>
          </a:xfrm>
        </p:spPr>
        <p:txBody>
          <a:bodyPr lIns="0" tIns="0" rIns="0" bIns="0" anchorCtr="1"/>
          <a:lstStyle>
            <a:lvl1pPr algn="ctr">
              <a:buNone/>
              <a:defRPr sz="2400" b="1">
                <a:ea typeface="Roboto" pitchFamily="2"/>
              </a:defRPr>
            </a:lvl1pPr>
          </a:lstStyle>
          <a:p>
            <a:pPr lvl="0"/>
            <a:r>
              <a:rPr lang="en-US"/>
              <a:t>Click to edit</a:t>
            </a:r>
            <a:br>
              <a:rPr lang="en-US"/>
            </a:br>
            <a:r>
              <a:rPr lang="en-US"/>
              <a:t>item or step 1</a:t>
            </a:r>
          </a:p>
        </p:txBody>
      </p:sp>
      <p:sp>
        <p:nvSpPr>
          <p:cNvPr id="12" name="Rectangle 2">
            <a:extLst>
              <a:ext uri="{FF2B5EF4-FFF2-40B4-BE49-F238E27FC236}">
                <a16:creationId xmlns:a16="http://schemas.microsoft.com/office/drawing/2014/main" id="{B15B008A-2E2A-6070-F58E-BED87A233637}"/>
              </a:ext>
            </a:extLst>
          </p:cNvPr>
          <p:cNvSpPr/>
          <p:nvPr/>
        </p:nvSpPr>
        <p:spPr>
          <a:xfrm>
            <a:off x="-48768" y="6245765"/>
            <a:ext cx="12242279" cy="624656"/>
          </a:xfrm>
          <a:prstGeom prst="rect">
            <a:avLst/>
          </a:prstGeom>
          <a:solidFill>
            <a:srgbClr val="154734"/>
          </a:solidFill>
          <a:ln cap="flat">
            <a:noFill/>
            <a:prstDash val="solid"/>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2BF44"/>
              </a:solidFill>
              <a:uFillTx/>
              <a:latin typeface="Arial" pitchFamily="34"/>
            </a:endParaRPr>
          </a:p>
        </p:txBody>
      </p:sp>
      <p:sp>
        <p:nvSpPr>
          <p:cNvPr id="13" name="Slide Number Placeholder 5">
            <a:extLst>
              <a:ext uri="{FF2B5EF4-FFF2-40B4-BE49-F238E27FC236}">
                <a16:creationId xmlns:a16="http://schemas.microsoft.com/office/drawing/2014/main" id="{E657076D-D4EA-A181-2062-95D790FCF01A}"/>
              </a:ext>
            </a:extLst>
          </p:cNvPr>
          <p:cNvSpPr txBox="1">
            <a:spLocks noGrp="1"/>
          </p:cNvSpPr>
          <p:nvPr>
            <p:ph type="sldNum" sz="quarter" idx="8"/>
          </p:nvPr>
        </p:nvSpPr>
        <p:spPr>
          <a:xfrm>
            <a:off x="11773192" y="6376744"/>
            <a:ext cx="315845" cy="365125"/>
          </a:xfrm>
        </p:spPr>
        <p:txBody>
          <a:bodyPr/>
          <a:lstStyle>
            <a:lvl1pPr>
              <a:defRPr>
                <a:solidFill>
                  <a:srgbClr val="B2B4B2"/>
                </a:solidFill>
              </a:defRPr>
            </a:lvl1pPr>
          </a:lstStyle>
          <a:p>
            <a:pPr lvl="0"/>
            <a:fld id="{6528F4EE-08BD-420E-A6B5-39D3F0067785}" type="slidenum">
              <a:t>‹#›</a:t>
            </a:fld>
            <a:endParaRPr lang="en-US"/>
          </a:p>
        </p:txBody>
      </p:sp>
      <p:sp>
        <p:nvSpPr>
          <p:cNvPr id="14" name="Footer Placeholder 4">
            <a:extLst>
              <a:ext uri="{FF2B5EF4-FFF2-40B4-BE49-F238E27FC236}">
                <a16:creationId xmlns:a16="http://schemas.microsoft.com/office/drawing/2014/main" id="{6BCFEE8F-B053-43CD-8F5E-0985449647D7}"/>
              </a:ext>
            </a:extLst>
          </p:cNvPr>
          <p:cNvSpPr txBox="1">
            <a:spLocks noGrp="1"/>
          </p:cNvSpPr>
          <p:nvPr>
            <p:ph type="ftr" sz="quarter" idx="9"/>
          </p:nvPr>
        </p:nvSpPr>
        <p:spPr>
          <a:xfrm>
            <a:off x="1865376" y="6314675"/>
            <a:ext cx="7741200" cy="486839"/>
          </a:xfrm>
          <a:prstGeom prst="rect">
            <a:avLst/>
          </a:prstGeom>
          <a:noFill/>
          <a:ln>
            <a:noFill/>
          </a:ln>
        </p:spPr>
        <p:txBody>
          <a:bodyPr vert="horz" wrap="square" lIns="91440" tIns="45720" rIns="91440" bIns="4572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pitchFamily="2"/>
              </a:defRPr>
            </a:lvl1pPr>
          </a:lstStyle>
          <a:p>
            <a:pPr lvl="0"/>
            <a:r>
              <a:rPr lang="en-US"/>
              <a:t>Missouri University of Science and Technology</a:t>
            </a:r>
          </a:p>
        </p:txBody>
      </p:sp>
      <p:pic>
        <p:nvPicPr>
          <p:cNvPr id="15" name="Picture 15">
            <a:extLst>
              <a:ext uri="{FF2B5EF4-FFF2-40B4-BE49-F238E27FC236}">
                <a16:creationId xmlns:a16="http://schemas.microsoft.com/office/drawing/2014/main" id="{E6EC5E41-8CB3-E3A1-E2B3-B2079AD6CF70}"/>
              </a:ext>
            </a:extLst>
          </p:cNvPr>
          <p:cNvPicPr>
            <a:picLocks noChangeAspect="1"/>
          </p:cNvPicPr>
          <p:nvPr/>
        </p:nvPicPr>
        <p:blipFill>
          <a:blip r:embed="rId2"/>
          <a:srcRect/>
          <a:stretch>
            <a:fillRect/>
          </a:stretch>
        </p:blipFill>
        <p:spPr>
          <a:xfrm>
            <a:off x="524257" y="5885090"/>
            <a:ext cx="983308" cy="983308"/>
          </a:xfrm>
          <a:prstGeom prst="rect">
            <a:avLst/>
          </a:prstGeom>
          <a:noFill/>
          <a:ln cap="flat">
            <a:noFill/>
          </a:ln>
        </p:spPr>
      </p:pic>
      <p:sp>
        <p:nvSpPr>
          <p:cNvPr id="16" name="Title 1">
            <a:extLst>
              <a:ext uri="{FF2B5EF4-FFF2-40B4-BE49-F238E27FC236}">
                <a16:creationId xmlns:a16="http://schemas.microsoft.com/office/drawing/2014/main" id="{9431463E-96C3-A065-3225-FEAD28AE1D90}"/>
              </a:ext>
            </a:extLst>
          </p:cNvPr>
          <p:cNvSpPr txBox="1">
            <a:spLocks noGrp="1"/>
          </p:cNvSpPr>
          <p:nvPr>
            <p:ph type="title"/>
          </p:nvPr>
        </p:nvSpPr>
        <p:spPr>
          <a:xfrm>
            <a:off x="524256" y="365126"/>
            <a:ext cx="11141536" cy="532180"/>
          </a:xfrm>
        </p:spPr>
        <p:txBody>
          <a:bodyPr lIns="0" tIns="0" rIns="0" bIns="0" anchor="t">
            <a:noAutofit/>
          </a:bodyPr>
          <a:lstStyle>
            <a:lvl1pPr>
              <a:defRPr sz="4000" b="1">
                <a:latin typeface="Franklin Gothic Demi" pitchFamily="34"/>
              </a:defRPr>
            </a:lvl1pPr>
          </a:lstStyle>
          <a:p>
            <a:pPr lvl="0"/>
            <a:r>
              <a:rPr lang="en-US"/>
              <a:t>Click to edit Master title style</a:t>
            </a:r>
          </a:p>
        </p:txBody>
      </p:sp>
      <p:sp>
        <p:nvSpPr>
          <p:cNvPr id="17" name="Subtitle 2">
            <a:extLst>
              <a:ext uri="{FF2B5EF4-FFF2-40B4-BE49-F238E27FC236}">
                <a16:creationId xmlns:a16="http://schemas.microsoft.com/office/drawing/2014/main" id="{2F9808B0-92DE-57F1-53FD-22EA6C6CE816}"/>
              </a:ext>
            </a:extLst>
          </p:cNvPr>
          <p:cNvSpPr txBox="1">
            <a:spLocks noGrp="1"/>
          </p:cNvSpPr>
          <p:nvPr>
            <p:ph type="subTitle" idx="4294967295"/>
          </p:nvPr>
        </p:nvSpPr>
        <p:spPr>
          <a:xfrm>
            <a:off x="524256" y="982505"/>
            <a:ext cx="11141536" cy="408919"/>
          </a:xfrm>
        </p:spPr>
        <p:txBody>
          <a:bodyPr lIns="0" tIns="0" rIns="0" bIns="0">
            <a:noAutofit/>
          </a:bodyPr>
          <a:lstStyle>
            <a:lvl1pPr>
              <a:spcBef>
                <a:spcPts val="400"/>
              </a:spcBef>
              <a:spcAft>
                <a:spcPts val="400"/>
              </a:spcAft>
              <a:buNone/>
              <a:defRPr>
                <a:latin typeface="Franklin Gothic Medium" pitchFamily="34"/>
              </a:defRPr>
            </a:lvl1pPr>
          </a:lstStyle>
          <a:p>
            <a:pPr lvl="0"/>
            <a:r>
              <a:rPr lang="en-US"/>
              <a:t>Click to edit Master subtitle style</a:t>
            </a:r>
          </a:p>
        </p:txBody>
      </p:sp>
    </p:spTree>
    <p:extLst>
      <p:ext uri="{BB962C8B-B14F-4D97-AF65-F5344CB8AC3E}">
        <p14:creationId xmlns:p14="http://schemas.microsoft.com/office/powerpoint/2010/main" val="3825806692"/>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our Column Icon Layout">
    <p:spTree>
      <p:nvGrpSpPr>
        <p:cNvPr id="1" name=""/>
        <p:cNvGrpSpPr/>
        <p:nvPr/>
      </p:nvGrpSpPr>
      <p:grpSpPr>
        <a:xfrm>
          <a:off x="0" y="0"/>
          <a:ext cx="0" cy="0"/>
          <a:chOff x="0" y="0"/>
          <a:chExt cx="0" cy="0"/>
        </a:xfrm>
      </p:grpSpPr>
      <p:cxnSp>
        <p:nvCxnSpPr>
          <p:cNvPr id="2" name="Straight Connector 31">
            <a:extLst>
              <a:ext uri="{FF2B5EF4-FFF2-40B4-BE49-F238E27FC236}">
                <a16:creationId xmlns:a16="http://schemas.microsoft.com/office/drawing/2014/main" id="{074080D2-EC3C-0C6A-D0FE-B06C70DBFE94}"/>
              </a:ext>
            </a:extLst>
          </p:cNvPr>
          <p:cNvCxnSpPr/>
          <p:nvPr/>
        </p:nvCxnSpPr>
        <p:spPr>
          <a:xfrm>
            <a:off x="2535875" y="2921861"/>
            <a:ext cx="7111008" cy="0"/>
          </a:xfrm>
          <a:prstGeom prst="straightConnector1">
            <a:avLst/>
          </a:prstGeom>
          <a:noFill/>
          <a:ln w="76196" cap="flat">
            <a:solidFill>
              <a:srgbClr val="154734"/>
            </a:solidFill>
            <a:prstDash val="solid"/>
            <a:miter/>
          </a:ln>
        </p:spPr>
      </p:cxnSp>
      <p:sp>
        <p:nvSpPr>
          <p:cNvPr id="3" name="Oval 24">
            <a:extLst>
              <a:ext uri="{FF2B5EF4-FFF2-40B4-BE49-F238E27FC236}">
                <a16:creationId xmlns:a16="http://schemas.microsoft.com/office/drawing/2014/main" id="{38C9F070-BA12-EE19-5F24-E7455148F6E3}"/>
              </a:ext>
            </a:extLst>
          </p:cNvPr>
          <p:cNvSpPr/>
          <p:nvPr/>
        </p:nvSpPr>
        <p:spPr>
          <a:xfrm>
            <a:off x="1260811" y="2050743"/>
            <a:ext cx="1742236" cy="17422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A33"/>
          </a:solidFill>
          <a:ln w="76196" cap="flat">
            <a:solidFill>
              <a:srgbClr val="72BF44"/>
            </a:solidFill>
            <a:prstDash val="solid"/>
            <a:miter/>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1200" cap="none" spc="0" baseline="0">
              <a:solidFill>
                <a:srgbClr val="72BF44"/>
              </a:solidFill>
              <a:uFillTx/>
              <a:latin typeface="Tisa Offc Serif Pro"/>
            </a:endParaRPr>
          </a:p>
        </p:txBody>
      </p:sp>
      <p:sp>
        <p:nvSpPr>
          <p:cNvPr id="4" name="Picture Placeholder 3">
            <a:extLst>
              <a:ext uri="{FF2B5EF4-FFF2-40B4-BE49-F238E27FC236}">
                <a16:creationId xmlns:a16="http://schemas.microsoft.com/office/drawing/2014/main" id="{8723A061-EA5E-BA92-1E0F-CE4780729D9D}"/>
              </a:ext>
            </a:extLst>
          </p:cNvPr>
          <p:cNvSpPr txBox="1">
            <a:spLocks noGrp="1"/>
          </p:cNvSpPr>
          <p:nvPr>
            <p:ph type="pic" idx="4294967295"/>
          </p:nvPr>
        </p:nvSpPr>
        <p:spPr>
          <a:xfrm>
            <a:off x="1540727" y="2311689"/>
            <a:ext cx="1182416" cy="1222625"/>
          </a:xfrm>
        </p:spPr>
        <p:txBody>
          <a:bodyPr/>
          <a:lstStyle>
            <a:lvl1pPr>
              <a:buNone/>
              <a:defRPr/>
            </a:lvl1pPr>
          </a:lstStyle>
          <a:p>
            <a:pPr lvl="0"/>
            <a:r>
              <a:rPr lang="en-US"/>
              <a:t>Click icon to add picture</a:t>
            </a:r>
          </a:p>
        </p:txBody>
      </p:sp>
      <p:sp>
        <p:nvSpPr>
          <p:cNvPr id="5" name="Content Placeholder 2">
            <a:extLst>
              <a:ext uri="{FF2B5EF4-FFF2-40B4-BE49-F238E27FC236}">
                <a16:creationId xmlns:a16="http://schemas.microsoft.com/office/drawing/2014/main" id="{EC21E446-C6CC-D8F4-2700-FA690CEE2D91}"/>
              </a:ext>
            </a:extLst>
          </p:cNvPr>
          <p:cNvSpPr txBox="1">
            <a:spLocks noGrp="1"/>
          </p:cNvSpPr>
          <p:nvPr>
            <p:ph idx="4294967295"/>
          </p:nvPr>
        </p:nvSpPr>
        <p:spPr>
          <a:xfrm>
            <a:off x="952501" y="4078663"/>
            <a:ext cx="2358871" cy="754599"/>
          </a:xfrm>
        </p:spPr>
        <p:txBody>
          <a:bodyPr lIns="0" tIns="0" rIns="0" bIns="0" anchorCtr="1"/>
          <a:lstStyle>
            <a:lvl1pPr algn="ctr">
              <a:buNone/>
              <a:defRPr sz="2400" b="1">
                <a:ea typeface="Roboto" pitchFamily="2"/>
              </a:defRPr>
            </a:lvl1pPr>
          </a:lstStyle>
          <a:p>
            <a:pPr lvl="0"/>
            <a:r>
              <a:rPr lang="en-US"/>
              <a:t>Click to edit</a:t>
            </a:r>
            <a:br>
              <a:rPr lang="en-US"/>
            </a:br>
            <a:r>
              <a:rPr lang="en-US"/>
              <a:t>item or step 1</a:t>
            </a:r>
          </a:p>
        </p:txBody>
      </p:sp>
      <p:sp>
        <p:nvSpPr>
          <p:cNvPr id="6" name="Oval 26">
            <a:extLst>
              <a:ext uri="{FF2B5EF4-FFF2-40B4-BE49-F238E27FC236}">
                <a16:creationId xmlns:a16="http://schemas.microsoft.com/office/drawing/2014/main" id="{1335F7D4-166B-13DB-79F9-1BC64D48008F}"/>
              </a:ext>
            </a:extLst>
          </p:cNvPr>
          <p:cNvSpPr/>
          <p:nvPr/>
        </p:nvSpPr>
        <p:spPr>
          <a:xfrm>
            <a:off x="3935834" y="2050743"/>
            <a:ext cx="1742236" cy="17422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A33"/>
          </a:solidFill>
          <a:ln w="76196" cap="flat">
            <a:solidFill>
              <a:srgbClr val="72BF44"/>
            </a:solidFill>
            <a:prstDash val="solid"/>
            <a:miter/>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1200" cap="none" spc="0" baseline="0">
              <a:solidFill>
                <a:srgbClr val="72BF44"/>
              </a:solidFill>
              <a:uFillTx/>
              <a:latin typeface="Tisa Offc Serif Pro"/>
            </a:endParaRPr>
          </a:p>
        </p:txBody>
      </p:sp>
      <p:sp>
        <p:nvSpPr>
          <p:cNvPr id="7" name="Picture Placeholder 3">
            <a:extLst>
              <a:ext uri="{FF2B5EF4-FFF2-40B4-BE49-F238E27FC236}">
                <a16:creationId xmlns:a16="http://schemas.microsoft.com/office/drawing/2014/main" id="{1204A303-FE2B-ABFE-1346-9E31BE66732D}"/>
              </a:ext>
            </a:extLst>
          </p:cNvPr>
          <p:cNvSpPr txBox="1">
            <a:spLocks noGrp="1"/>
          </p:cNvSpPr>
          <p:nvPr>
            <p:ph type="pic" idx="4294967295"/>
          </p:nvPr>
        </p:nvSpPr>
        <p:spPr>
          <a:xfrm>
            <a:off x="4221796" y="2280868"/>
            <a:ext cx="1182416" cy="1222625"/>
          </a:xfrm>
        </p:spPr>
        <p:txBody>
          <a:bodyPr/>
          <a:lstStyle>
            <a:lvl1pPr>
              <a:buNone/>
              <a:defRPr/>
            </a:lvl1pPr>
          </a:lstStyle>
          <a:p>
            <a:pPr lvl="0"/>
            <a:r>
              <a:rPr lang="en-US"/>
              <a:t>Click icon to add picture</a:t>
            </a:r>
          </a:p>
        </p:txBody>
      </p:sp>
      <p:sp>
        <p:nvSpPr>
          <p:cNvPr id="8" name="Content Placeholder 2">
            <a:extLst>
              <a:ext uri="{FF2B5EF4-FFF2-40B4-BE49-F238E27FC236}">
                <a16:creationId xmlns:a16="http://schemas.microsoft.com/office/drawing/2014/main" id="{0B1BD74E-4A52-F5DC-ED08-AAC28512FA4A}"/>
              </a:ext>
            </a:extLst>
          </p:cNvPr>
          <p:cNvSpPr txBox="1">
            <a:spLocks noGrp="1"/>
          </p:cNvSpPr>
          <p:nvPr>
            <p:ph idx="4294967295"/>
          </p:nvPr>
        </p:nvSpPr>
        <p:spPr>
          <a:xfrm>
            <a:off x="3627522" y="4078663"/>
            <a:ext cx="2358871" cy="754599"/>
          </a:xfrm>
        </p:spPr>
        <p:txBody>
          <a:bodyPr lIns="0" tIns="0" rIns="0" bIns="0" anchorCtr="1"/>
          <a:lstStyle>
            <a:lvl1pPr algn="ctr">
              <a:buNone/>
              <a:defRPr sz="2400" b="1">
                <a:ea typeface="Roboto" pitchFamily="2"/>
              </a:defRPr>
            </a:lvl1pPr>
          </a:lstStyle>
          <a:p>
            <a:pPr lvl="0"/>
            <a:r>
              <a:rPr lang="en-US"/>
              <a:t>Click to edit</a:t>
            </a:r>
            <a:br>
              <a:rPr lang="en-US"/>
            </a:br>
            <a:r>
              <a:rPr lang="en-US"/>
              <a:t>item or step 1</a:t>
            </a:r>
          </a:p>
        </p:txBody>
      </p:sp>
      <p:sp>
        <p:nvSpPr>
          <p:cNvPr id="9" name="Oval 28">
            <a:extLst>
              <a:ext uri="{FF2B5EF4-FFF2-40B4-BE49-F238E27FC236}">
                <a16:creationId xmlns:a16="http://schemas.microsoft.com/office/drawing/2014/main" id="{0A7685B7-8675-9346-3ED6-B4011DD3DC3F}"/>
              </a:ext>
            </a:extLst>
          </p:cNvPr>
          <p:cNvSpPr/>
          <p:nvPr/>
        </p:nvSpPr>
        <p:spPr>
          <a:xfrm>
            <a:off x="6513930" y="2050743"/>
            <a:ext cx="1742236" cy="17422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A33"/>
          </a:solidFill>
          <a:ln w="76196" cap="flat">
            <a:solidFill>
              <a:srgbClr val="72BF44"/>
            </a:solidFill>
            <a:prstDash val="solid"/>
            <a:miter/>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1200" cap="none" spc="0" baseline="0">
              <a:solidFill>
                <a:srgbClr val="72BF44"/>
              </a:solidFill>
              <a:uFillTx/>
              <a:latin typeface="Tisa Offc Serif Pro"/>
            </a:endParaRPr>
          </a:p>
        </p:txBody>
      </p:sp>
      <p:sp>
        <p:nvSpPr>
          <p:cNvPr id="10" name="Picture Placeholder 3">
            <a:extLst>
              <a:ext uri="{FF2B5EF4-FFF2-40B4-BE49-F238E27FC236}">
                <a16:creationId xmlns:a16="http://schemas.microsoft.com/office/drawing/2014/main" id="{708FC351-585F-9278-BE94-03A7A00FB7BE}"/>
              </a:ext>
            </a:extLst>
          </p:cNvPr>
          <p:cNvSpPr txBox="1">
            <a:spLocks noGrp="1"/>
          </p:cNvSpPr>
          <p:nvPr>
            <p:ph type="pic" idx="4294967295"/>
          </p:nvPr>
        </p:nvSpPr>
        <p:spPr>
          <a:xfrm>
            <a:off x="6793845" y="2309970"/>
            <a:ext cx="1182416" cy="1222625"/>
          </a:xfrm>
        </p:spPr>
        <p:txBody>
          <a:bodyPr/>
          <a:lstStyle>
            <a:lvl1pPr>
              <a:buNone/>
              <a:defRPr/>
            </a:lvl1pPr>
          </a:lstStyle>
          <a:p>
            <a:pPr lvl="0"/>
            <a:r>
              <a:rPr lang="en-US"/>
              <a:t>Click icon to add picture</a:t>
            </a:r>
          </a:p>
        </p:txBody>
      </p:sp>
      <p:sp>
        <p:nvSpPr>
          <p:cNvPr id="11" name="Content Placeholder 2">
            <a:extLst>
              <a:ext uri="{FF2B5EF4-FFF2-40B4-BE49-F238E27FC236}">
                <a16:creationId xmlns:a16="http://schemas.microsoft.com/office/drawing/2014/main" id="{D338500D-7252-8A12-A126-0E0E39E0D05A}"/>
              </a:ext>
            </a:extLst>
          </p:cNvPr>
          <p:cNvSpPr txBox="1">
            <a:spLocks noGrp="1"/>
          </p:cNvSpPr>
          <p:nvPr>
            <p:ph idx="4294967295"/>
          </p:nvPr>
        </p:nvSpPr>
        <p:spPr>
          <a:xfrm>
            <a:off x="6205618" y="4078663"/>
            <a:ext cx="2358871" cy="754599"/>
          </a:xfrm>
        </p:spPr>
        <p:txBody>
          <a:bodyPr lIns="0" tIns="0" rIns="0" bIns="0" anchorCtr="1"/>
          <a:lstStyle>
            <a:lvl1pPr algn="ctr">
              <a:buNone/>
              <a:defRPr sz="2400" b="1">
                <a:ea typeface="Roboto" pitchFamily="2"/>
              </a:defRPr>
            </a:lvl1pPr>
          </a:lstStyle>
          <a:p>
            <a:pPr lvl="0"/>
            <a:r>
              <a:rPr lang="en-US"/>
              <a:t>Click to edit</a:t>
            </a:r>
            <a:br>
              <a:rPr lang="en-US"/>
            </a:br>
            <a:r>
              <a:rPr lang="en-US"/>
              <a:t>item or step 1</a:t>
            </a:r>
          </a:p>
        </p:txBody>
      </p:sp>
      <p:sp>
        <p:nvSpPr>
          <p:cNvPr id="12" name="Oval 30">
            <a:extLst>
              <a:ext uri="{FF2B5EF4-FFF2-40B4-BE49-F238E27FC236}">
                <a16:creationId xmlns:a16="http://schemas.microsoft.com/office/drawing/2014/main" id="{AFBE6DDD-05BF-FC55-1380-BD3CC70AF89A}"/>
              </a:ext>
            </a:extLst>
          </p:cNvPr>
          <p:cNvSpPr/>
          <p:nvPr/>
        </p:nvSpPr>
        <p:spPr>
          <a:xfrm>
            <a:off x="9188939" y="2045135"/>
            <a:ext cx="1742236" cy="17422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A33"/>
          </a:solidFill>
          <a:ln w="76196" cap="flat">
            <a:solidFill>
              <a:srgbClr val="72BF44"/>
            </a:solidFill>
            <a:prstDash val="solid"/>
            <a:miter/>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1200" cap="none" spc="0" baseline="0">
              <a:solidFill>
                <a:srgbClr val="72BF44"/>
              </a:solidFill>
              <a:uFillTx/>
              <a:latin typeface="Tisa Offc Serif Pro"/>
            </a:endParaRPr>
          </a:p>
        </p:txBody>
      </p:sp>
      <p:sp>
        <p:nvSpPr>
          <p:cNvPr id="13" name="Picture Placeholder 3">
            <a:extLst>
              <a:ext uri="{FF2B5EF4-FFF2-40B4-BE49-F238E27FC236}">
                <a16:creationId xmlns:a16="http://schemas.microsoft.com/office/drawing/2014/main" id="{A8D35A95-9B47-0385-CB5A-575F1375A1E6}"/>
              </a:ext>
            </a:extLst>
          </p:cNvPr>
          <p:cNvSpPr txBox="1">
            <a:spLocks noGrp="1"/>
          </p:cNvSpPr>
          <p:nvPr>
            <p:ph type="pic" idx="4294967295"/>
          </p:nvPr>
        </p:nvSpPr>
        <p:spPr>
          <a:xfrm>
            <a:off x="9473611" y="2311689"/>
            <a:ext cx="1182416" cy="1222625"/>
          </a:xfrm>
        </p:spPr>
        <p:txBody>
          <a:bodyPr/>
          <a:lstStyle>
            <a:lvl1pPr>
              <a:buNone/>
              <a:defRPr/>
            </a:lvl1pPr>
          </a:lstStyle>
          <a:p>
            <a:pPr lvl="0"/>
            <a:r>
              <a:rPr lang="en-US"/>
              <a:t>Click icon to add picture</a:t>
            </a:r>
          </a:p>
        </p:txBody>
      </p:sp>
      <p:sp>
        <p:nvSpPr>
          <p:cNvPr id="14" name="Content Placeholder 2">
            <a:extLst>
              <a:ext uri="{FF2B5EF4-FFF2-40B4-BE49-F238E27FC236}">
                <a16:creationId xmlns:a16="http://schemas.microsoft.com/office/drawing/2014/main" id="{F0F4775F-FB6F-8C0B-D4A8-9AE6C59E830B}"/>
              </a:ext>
            </a:extLst>
          </p:cNvPr>
          <p:cNvSpPr txBox="1">
            <a:spLocks noGrp="1"/>
          </p:cNvSpPr>
          <p:nvPr>
            <p:ph idx="4294967295"/>
          </p:nvPr>
        </p:nvSpPr>
        <p:spPr>
          <a:xfrm>
            <a:off x="8880629" y="4073054"/>
            <a:ext cx="2358871" cy="754599"/>
          </a:xfrm>
        </p:spPr>
        <p:txBody>
          <a:bodyPr lIns="0" tIns="0" rIns="0" bIns="0" anchorCtr="1"/>
          <a:lstStyle>
            <a:lvl1pPr algn="ctr">
              <a:buNone/>
              <a:defRPr sz="2400" b="1">
                <a:ea typeface="Roboto" pitchFamily="2"/>
              </a:defRPr>
            </a:lvl1pPr>
          </a:lstStyle>
          <a:p>
            <a:pPr lvl="0"/>
            <a:r>
              <a:rPr lang="en-US"/>
              <a:t>Click to edit</a:t>
            </a:r>
            <a:br>
              <a:rPr lang="en-US"/>
            </a:br>
            <a:r>
              <a:rPr lang="en-US"/>
              <a:t>item or step 1</a:t>
            </a:r>
          </a:p>
        </p:txBody>
      </p:sp>
      <p:sp>
        <p:nvSpPr>
          <p:cNvPr id="15" name="Rectangle 1">
            <a:extLst>
              <a:ext uri="{FF2B5EF4-FFF2-40B4-BE49-F238E27FC236}">
                <a16:creationId xmlns:a16="http://schemas.microsoft.com/office/drawing/2014/main" id="{70444580-72CC-3EAA-072F-2A0AE0B109C8}"/>
              </a:ext>
            </a:extLst>
          </p:cNvPr>
          <p:cNvSpPr/>
          <p:nvPr/>
        </p:nvSpPr>
        <p:spPr>
          <a:xfrm>
            <a:off x="-50278" y="6253385"/>
            <a:ext cx="12242279" cy="624656"/>
          </a:xfrm>
          <a:prstGeom prst="rect">
            <a:avLst/>
          </a:prstGeom>
          <a:solidFill>
            <a:srgbClr val="154734"/>
          </a:solidFill>
          <a:ln cap="flat">
            <a:noFill/>
            <a:prstDash val="solid"/>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2BF44"/>
              </a:solidFill>
              <a:uFillTx/>
              <a:latin typeface="Arial" pitchFamily="34"/>
            </a:endParaRPr>
          </a:p>
        </p:txBody>
      </p:sp>
      <p:sp>
        <p:nvSpPr>
          <p:cNvPr id="16" name="Slide Number Placeholder 5">
            <a:extLst>
              <a:ext uri="{FF2B5EF4-FFF2-40B4-BE49-F238E27FC236}">
                <a16:creationId xmlns:a16="http://schemas.microsoft.com/office/drawing/2014/main" id="{F05E2C9C-0CD0-5E81-D133-E5EC39ED206E}"/>
              </a:ext>
            </a:extLst>
          </p:cNvPr>
          <p:cNvSpPr txBox="1">
            <a:spLocks noGrp="1"/>
          </p:cNvSpPr>
          <p:nvPr>
            <p:ph type="sldNum" sz="quarter" idx="8"/>
          </p:nvPr>
        </p:nvSpPr>
        <p:spPr>
          <a:xfrm>
            <a:off x="11773192" y="6376744"/>
            <a:ext cx="315845" cy="365125"/>
          </a:xfrm>
        </p:spPr>
        <p:txBody>
          <a:bodyPr/>
          <a:lstStyle>
            <a:lvl1pPr>
              <a:defRPr>
                <a:solidFill>
                  <a:srgbClr val="B2B4B2"/>
                </a:solidFill>
              </a:defRPr>
            </a:lvl1pPr>
          </a:lstStyle>
          <a:p>
            <a:pPr lvl="0"/>
            <a:fld id="{F8490DE7-FDC6-4AB9-8D4C-0E0B223F74F7}" type="slidenum">
              <a:t>‹#›</a:t>
            </a:fld>
            <a:endParaRPr lang="en-US"/>
          </a:p>
        </p:txBody>
      </p:sp>
      <p:sp>
        <p:nvSpPr>
          <p:cNvPr id="17" name="Footer Placeholder 4">
            <a:extLst>
              <a:ext uri="{FF2B5EF4-FFF2-40B4-BE49-F238E27FC236}">
                <a16:creationId xmlns:a16="http://schemas.microsoft.com/office/drawing/2014/main" id="{F50A21AA-BF6F-85EB-F148-49EB46840856}"/>
              </a:ext>
            </a:extLst>
          </p:cNvPr>
          <p:cNvSpPr txBox="1">
            <a:spLocks noGrp="1"/>
          </p:cNvSpPr>
          <p:nvPr>
            <p:ph type="ftr" sz="quarter" idx="9"/>
          </p:nvPr>
        </p:nvSpPr>
        <p:spPr>
          <a:xfrm>
            <a:off x="1865376" y="6314675"/>
            <a:ext cx="7741200" cy="486839"/>
          </a:xfrm>
          <a:prstGeom prst="rect">
            <a:avLst/>
          </a:prstGeom>
          <a:noFill/>
          <a:ln>
            <a:noFill/>
          </a:ln>
        </p:spPr>
        <p:txBody>
          <a:bodyPr vert="horz" wrap="square" lIns="91440" tIns="45720" rIns="91440" bIns="4572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pitchFamily="2"/>
              </a:defRPr>
            </a:lvl1pPr>
          </a:lstStyle>
          <a:p>
            <a:pPr lvl="0"/>
            <a:r>
              <a:rPr lang="en-US"/>
              <a:t>Missouri University of Science and Technology</a:t>
            </a:r>
          </a:p>
        </p:txBody>
      </p:sp>
      <p:pic>
        <p:nvPicPr>
          <p:cNvPr id="18" name="Picture 15">
            <a:extLst>
              <a:ext uri="{FF2B5EF4-FFF2-40B4-BE49-F238E27FC236}">
                <a16:creationId xmlns:a16="http://schemas.microsoft.com/office/drawing/2014/main" id="{16F6A9DC-D6E7-7809-ECEB-48F3AA070B81}"/>
              </a:ext>
            </a:extLst>
          </p:cNvPr>
          <p:cNvPicPr>
            <a:picLocks noChangeAspect="1"/>
          </p:cNvPicPr>
          <p:nvPr/>
        </p:nvPicPr>
        <p:blipFill>
          <a:blip r:embed="rId2"/>
          <a:srcRect/>
          <a:stretch>
            <a:fillRect/>
          </a:stretch>
        </p:blipFill>
        <p:spPr>
          <a:xfrm>
            <a:off x="524257" y="5885090"/>
            <a:ext cx="983308" cy="983308"/>
          </a:xfrm>
          <a:prstGeom prst="rect">
            <a:avLst/>
          </a:prstGeom>
          <a:noFill/>
          <a:ln cap="flat">
            <a:noFill/>
          </a:ln>
        </p:spPr>
      </p:pic>
      <p:sp>
        <p:nvSpPr>
          <p:cNvPr id="19" name="Title 1">
            <a:extLst>
              <a:ext uri="{FF2B5EF4-FFF2-40B4-BE49-F238E27FC236}">
                <a16:creationId xmlns:a16="http://schemas.microsoft.com/office/drawing/2014/main" id="{BF4A592B-5559-FF86-CC6C-4145D364320E}"/>
              </a:ext>
            </a:extLst>
          </p:cNvPr>
          <p:cNvSpPr txBox="1">
            <a:spLocks noGrp="1"/>
          </p:cNvSpPr>
          <p:nvPr>
            <p:ph type="title"/>
          </p:nvPr>
        </p:nvSpPr>
        <p:spPr>
          <a:xfrm>
            <a:off x="524256" y="365126"/>
            <a:ext cx="11141536" cy="532180"/>
          </a:xfrm>
        </p:spPr>
        <p:txBody>
          <a:bodyPr lIns="0" tIns="0" rIns="0" bIns="0" anchor="t">
            <a:noAutofit/>
          </a:bodyPr>
          <a:lstStyle>
            <a:lvl1pPr>
              <a:defRPr sz="4000" b="1">
                <a:latin typeface="Franklin Gothic Demi" pitchFamily="34"/>
              </a:defRPr>
            </a:lvl1pPr>
          </a:lstStyle>
          <a:p>
            <a:pPr lvl="0"/>
            <a:r>
              <a:rPr lang="en-US"/>
              <a:t>Click to edit Master title style</a:t>
            </a:r>
          </a:p>
        </p:txBody>
      </p:sp>
      <p:sp>
        <p:nvSpPr>
          <p:cNvPr id="20" name="Subtitle 2">
            <a:extLst>
              <a:ext uri="{FF2B5EF4-FFF2-40B4-BE49-F238E27FC236}">
                <a16:creationId xmlns:a16="http://schemas.microsoft.com/office/drawing/2014/main" id="{99B86B0E-DE48-2476-409A-CB6F59CBE619}"/>
              </a:ext>
            </a:extLst>
          </p:cNvPr>
          <p:cNvSpPr txBox="1">
            <a:spLocks noGrp="1"/>
          </p:cNvSpPr>
          <p:nvPr>
            <p:ph type="subTitle" idx="4294967295"/>
          </p:nvPr>
        </p:nvSpPr>
        <p:spPr>
          <a:xfrm>
            <a:off x="524256" y="982505"/>
            <a:ext cx="11141536" cy="408919"/>
          </a:xfrm>
        </p:spPr>
        <p:txBody>
          <a:bodyPr lIns="0" tIns="0" rIns="0" bIns="0">
            <a:noAutofit/>
          </a:bodyPr>
          <a:lstStyle>
            <a:lvl1pPr>
              <a:spcBef>
                <a:spcPts val="400"/>
              </a:spcBef>
              <a:spcAft>
                <a:spcPts val="400"/>
              </a:spcAft>
              <a:buNone/>
              <a:defRPr>
                <a:latin typeface="Franklin Gothic Medium" pitchFamily="34"/>
              </a:defRPr>
            </a:lvl1pPr>
          </a:lstStyle>
          <a:p>
            <a:pPr lvl="0"/>
            <a:r>
              <a:rPr lang="en-US"/>
              <a:t>Click to edit Master subtitle style</a:t>
            </a:r>
          </a:p>
        </p:txBody>
      </p:sp>
    </p:spTree>
    <p:extLst>
      <p:ext uri="{BB962C8B-B14F-4D97-AF65-F5344CB8AC3E}">
        <p14:creationId xmlns:p14="http://schemas.microsoft.com/office/powerpoint/2010/main" val="251964442"/>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ive Column Icon Layout">
    <p:spTree>
      <p:nvGrpSpPr>
        <p:cNvPr id="1" name=""/>
        <p:cNvGrpSpPr/>
        <p:nvPr/>
      </p:nvGrpSpPr>
      <p:grpSpPr>
        <a:xfrm>
          <a:off x="0" y="0"/>
          <a:ext cx="0" cy="0"/>
          <a:chOff x="0" y="0"/>
          <a:chExt cx="0" cy="0"/>
        </a:xfrm>
      </p:grpSpPr>
      <p:cxnSp>
        <p:nvCxnSpPr>
          <p:cNvPr id="2" name="Straight Connector 31">
            <a:extLst>
              <a:ext uri="{FF2B5EF4-FFF2-40B4-BE49-F238E27FC236}">
                <a16:creationId xmlns:a16="http://schemas.microsoft.com/office/drawing/2014/main" id="{C04F519E-292A-ABBB-E543-44900CA9C83A}"/>
              </a:ext>
            </a:extLst>
          </p:cNvPr>
          <p:cNvCxnSpPr/>
          <p:nvPr/>
        </p:nvCxnSpPr>
        <p:spPr>
          <a:xfrm>
            <a:off x="1712464" y="2921861"/>
            <a:ext cx="9130041" cy="0"/>
          </a:xfrm>
          <a:prstGeom prst="straightConnector1">
            <a:avLst/>
          </a:prstGeom>
          <a:noFill/>
          <a:ln w="76196" cap="flat">
            <a:solidFill>
              <a:srgbClr val="154734"/>
            </a:solidFill>
            <a:prstDash val="solid"/>
            <a:miter/>
          </a:ln>
        </p:spPr>
      </p:cxnSp>
      <p:sp>
        <p:nvSpPr>
          <p:cNvPr id="3" name="Oval 24">
            <a:extLst>
              <a:ext uri="{FF2B5EF4-FFF2-40B4-BE49-F238E27FC236}">
                <a16:creationId xmlns:a16="http://schemas.microsoft.com/office/drawing/2014/main" id="{C8101B08-CB60-6352-3863-EBFAE59AEA33}"/>
              </a:ext>
            </a:extLst>
          </p:cNvPr>
          <p:cNvSpPr/>
          <p:nvPr/>
        </p:nvSpPr>
        <p:spPr>
          <a:xfrm>
            <a:off x="527718" y="2125663"/>
            <a:ext cx="1594591" cy="159459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A33"/>
          </a:solidFill>
          <a:ln w="76196" cap="flat">
            <a:solidFill>
              <a:srgbClr val="BFD730"/>
            </a:solidFill>
            <a:prstDash val="solid"/>
            <a:miter/>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1200" cap="none" spc="0" baseline="0">
              <a:solidFill>
                <a:srgbClr val="72BF44"/>
              </a:solidFill>
              <a:uFillTx/>
              <a:latin typeface="Tisa Offc Serif Pro"/>
            </a:endParaRPr>
          </a:p>
        </p:txBody>
      </p:sp>
      <p:sp>
        <p:nvSpPr>
          <p:cNvPr id="4" name="Picture Placeholder 3">
            <a:extLst>
              <a:ext uri="{FF2B5EF4-FFF2-40B4-BE49-F238E27FC236}">
                <a16:creationId xmlns:a16="http://schemas.microsoft.com/office/drawing/2014/main" id="{DF9911C1-D0A3-3648-62A4-B2D9581841DF}"/>
              </a:ext>
            </a:extLst>
          </p:cNvPr>
          <p:cNvSpPr txBox="1">
            <a:spLocks noGrp="1"/>
          </p:cNvSpPr>
          <p:nvPr>
            <p:ph type="pic" idx="4294967295"/>
          </p:nvPr>
        </p:nvSpPr>
        <p:spPr>
          <a:xfrm>
            <a:off x="809963" y="2403494"/>
            <a:ext cx="1030101" cy="1086489"/>
          </a:xfrm>
        </p:spPr>
        <p:txBody>
          <a:bodyPr/>
          <a:lstStyle>
            <a:lvl1pPr>
              <a:buNone/>
              <a:defRPr/>
            </a:lvl1pPr>
          </a:lstStyle>
          <a:p>
            <a:pPr lvl="0"/>
            <a:r>
              <a:rPr lang="en-US"/>
              <a:t>Click icon to add picture</a:t>
            </a:r>
          </a:p>
        </p:txBody>
      </p:sp>
      <p:sp>
        <p:nvSpPr>
          <p:cNvPr id="5" name="Content Placeholder 2">
            <a:extLst>
              <a:ext uri="{FF2B5EF4-FFF2-40B4-BE49-F238E27FC236}">
                <a16:creationId xmlns:a16="http://schemas.microsoft.com/office/drawing/2014/main" id="{4ABA9685-71C7-4EE2-5989-34DE1D6B0678}"/>
              </a:ext>
            </a:extLst>
          </p:cNvPr>
          <p:cNvSpPr txBox="1">
            <a:spLocks noGrp="1"/>
          </p:cNvSpPr>
          <p:nvPr>
            <p:ph idx="4294967295"/>
          </p:nvPr>
        </p:nvSpPr>
        <p:spPr>
          <a:xfrm>
            <a:off x="524256" y="4078663"/>
            <a:ext cx="1601504" cy="754599"/>
          </a:xfrm>
        </p:spPr>
        <p:txBody>
          <a:bodyPr lIns="0" tIns="0" rIns="0" bIns="0" anchorCtr="1"/>
          <a:lstStyle>
            <a:lvl1pPr algn="ctr">
              <a:buNone/>
              <a:defRPr sz="1867" b="1">
                <a:ea typeface="Roboto" pitchFamily="2"/>
              </a:defRPr>
            </a:lvl1pPr>
          </a:lstStyle>
          <a:p>
            <a:pPr lvl="0"/>
            <a:r>
              <a:rPr lang="en-US"/>
              <a:t>Click to edit</a:t>
            </a:r>
            <a:br>
              <a:rPr lang="en-US"/>
            </a:br>
            <a:r>
              <a:rPr lang="en-US"/>
              <a:t>item or step 1</a:t>
            </a:r>
          </a:p>
        </p:txBody>
      </p:sp>
      <p:sp>
        <p:nvSpPr>
          <p:cNvPr id="6" name="Oval 28">
            <a:extLst>
              <a:ext uri="{FF2B5EF4-FFF2-40B4-BE49-F238E27FC236}">
                <a16:creationId xmlns:a16="http://schemas.microsoft.com/office/drawing/2014/main" id="{DCF8F0C1-3EFE-266B-A871-4D1351F1471D}"/>
              </a:ext>
            </a:extLst>
          </p:cNvPr>
          <p:cNvSpPr/>
          <p:nvPr/>
        </p:nvSpPr>
        <p:spPr>
          <a:xfrm>
            <a:off x="5305995" y="2137538"/>
            <a:ext cx="1594591" cy="159459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A33"/>
          </a:solidFill>
          <a:ln w="76196" cap="flat">
            <a:solidFill>
              <a:srgbClr val="BFD730"/>
            </a:solidFill>
            <a:prstDash val="solid"/>
            <a:miter/>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1200" cap="none" spc="0" baseline="0">
              <a:solidFill>
                <a:srgbClr val="72BF44"/>
              </a:solidFill>
              <a:uFillTx/>
              <a:latin typeface="Tisa Offc Serif Pro"/>
            </a:endParaRPr>
          </a:p>
        </p:txBody>
      </p:sp>
      <p:sp>
        <p:nvSpPr>
          <p:cNvPr id="7" name="Picture Placeholder 3">
            <a:extLst>
              <a:ext uri="{FF2B5EF4-FFF2-40B4-BE49-F238E27FC236}">
                <a16:creationId xmlns:a16="http://schemas.microsoft.com/office/drawing/2014/main" id="{0B76E8E6-620A-8516-2136-55DCCDE06895}"/>
              </a:ext>
            </a:extLst>
          </p:cNvPr>
          <p:cNvSpPr txBox="1">
            <a:spLocks noGrp="1"/>
          </p:cNvSpPr>
          <p:nvPr>
            <p:ph type="pic" idx="4294967295"/>
          </p:nvPr>
        </p:nvSpPr>
        <p:spPr>
          <a:xfrm>
            <a:off x="5588239" y="2379318"/>
            <a:ext cx="1030101" cy="1086489"/>
          </a:xfrm>
        </p:spPr>
        <p:txBody>
          <a:bodyPr/>
          <a:lstStyle>
            <a:lvl1pPr>
              <a:buNone/>
              <a:defRPr/>
            </a:lvl1pPr>
          </a:lstStyle>
          <a:p>
            <a:pPr lvl="0"/>
            <a:r>
              <a:rPr lang="en-US"/>
              <a:t>Click icon to add picture</a:t>
            </a:r>
          </a:p>
        </p:txBody>
      </p:sp>
      <p:sp>
        <p:nvSpPr>
          <p:cNvPr id="8" name="Content Placeholder 2">
            <a:extLst>
              <a:ext uri="{FF2B5EF4-FFF2-40B4-BE49-F238E27FC236}">
                <a16:creationId xmlns:a16="http://schemas.microsoft.com/office/drawing/2014/main" id="{A75E2E27-1327-FBEB-8D84-5FEAD7FBC450}"/>
              </a:ext>
            </a:extLst>
          </p:cNvPr>
          <p:cNvSpPr txBox="1">
            <a:spLocks noGrp="1"/>
          </p:cNvSpPr>
          <p:nvPr>
            <p:ph idx="4294967295"/>
          </p:nvPr>
        </p:nvSpPr>
        <p:spPr>
          <a:xfrm>
            <a:off x="5285609" y="4107461"/>
            <a:ext cx="1601504" cy="754599"/>
          </a:xfrm>
        </p:spPr>
        <p:txBody>
          <a:bodyPr lIns="0" tIns="0" rIns="0" bIns="0" anchorCtr="1"/>
          <a:lstStyle>
            <a:lvl1pPr algn="ctr">
              <a:buNone/>
              <a:defRPr sz="1867" b="1">
                <a:ea typeface="Roboto" pitchFamily="2"/>
              </a:defRPr>
            </a:lvl1pPr>
          </a:lstStyle>
          <a:p>
            <a:pPr lvl="0"/>
            <a:r>
              <a:rPr lang="en-US"/>
              <a:t>Click to edit</a:t>
            </a:r>
            <a:br>
              <a:rPr lang="en-US"/>
            </a:br>
            <a:r>
              <a:rPr lang="en-US"/>
              <a:t>item or step 3</a:t>
            </a:r>
          </a:p>
        </p:txBody>
      </p:sp>
      <p:sp>
        <p:nvSpPr>
          <p:cNvPr id="9" name="Oval 38">
            <a:extLst>
              <a:ext uri="{FF2B5EF4-FFF2-40B4-BE49-F238E27FC236}">
                <a16:creationId xmlns:a16="http://schemas.microsoft.com/office/drawing/2014/main" id="{A1524B54-C40F-4F43-27AB-315DE35AC161}"/>
              </a:ext>
            </a:extLst>
          </p:cNvPr>
          <p:cNvSpPr/>
          <p:nvPr/>
        </p:nvSpPr>
        <p:spPr>
          <a:xfrm>
            <a:off x="10073153" y="2133929"/>
            <a:ext cx="1594591" cy="159459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A33"/>
          </a:solidFill>
          <a:ln w="76196" cap="flat">
            <a:solidFill>
              <a:srgbClr val="BFD730"/>
            </a:solidFill>
            <a:prstDash val="solid"/>
            <a:miter/>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1200" cap="none" spc="0" baseline="0">
              <a:solidFill>
                <a:srgbClr val="72BF44"/>
              </a:solidFill>
              <a:uFillTx/>
              <a:latin typeface="Tisa Offc Serif Pro"/>
            </a:endParaRPr>
          </a:p>
        </p:txBody>
      </p:sp>
      <p:sp>
        <p:nvSpPr>
          <p:cNvPr id="10" name="Picture Placeholder 3">
            <a:extLst>
              <a:ext uri="{FF2B5EF4-FFF2-40B4-BE49-F238E27FC236}">
                <a16:creationId xmlns:a16="http://schemas.microsoft.com/office/drawing/2014/main" id="{B59E378C-8028-0F5D-8B9F-DCB23AEA9D1B}"/>
              </a:ext>
            </a:extLst>
          </p:cNvPr>
          <p:cNvSpPr txBox="1">
            <a:spLocks noGrp="1"/>
          </p:cNvSpPr>
          <p:nvPr>
            <p:ph type="pic" idx="4294967295"/>
          </p:nvPr>
        </p:nvSpPr>
        <p:spPr>
          <a:xfrm>
            <a:off x="10320284" y="2389425"/>
            <a:ext cx="1100328" cy="1086489"/>
          </a:xfrm>
        </p:spPr>
        <p:txBody>
          <a:bodyPr/>
          <a:lstStyle>
            <a:lvl1pPr>
              <a:buNone/>
              <a:defRPr/>
            </a:lvl1pPr>
          </a:lstStyle>
          <a:p>
            <a:pPr lvl="0"/>
            <a:r>
              <a:rPr lang="en-US"/>
              <a:t>Click icon to add picture</a:t>
            </a:r>
          </a:p>
        </p:txBody>
      </p:sp>
      <p:sp>
        <p:nvSpPr>
          <p:cNvPr id="11" name="Content Placeholder 2">
            <a:extLst>
              <a:ext uri="{FF2B5EF4-FFF2-40B4-BE49-F238E27FC236}">
                <a16:creationId xmlns:a16="http://schemas.microsoft.com/office/drawing/2014/main" id="{F12569AD-E78F-B75E-35AA-FE4B31522148}"/>
              </a:ext>
            </a:extLst>
          </p:cNvPr>
          <p:cNvSpPr txBox="1">
            <a:spLocks noGrp="1"/>
          </p:cNvSpPr>
          <p:nvPr>
            <p:ph idx="4294967295"/>
          </p:nvPr>
        </p:nvSpPr>
        <p:spPr>
          <a:xfrm>
            <a:off x="10057363" y="4107461"/>
            <a:ext cx="1601504" cy="754599"/>
          </a:xfrm>
        </p:spPr>
        <p:txBody>
          <a:bodyPr lIns="0" tIns="0" rIns="0" bIns="0" anchorCtr="1"/>
          <a:lstStyle>
            <a:lvl1pPr algn="ctr">
              <a:buNone/>
              <a:defRPr sz="1867" b="1">
                <a:ea typeface="Roboto" pitchFamily="2"/>
              </a:defRPr>
            </a:lvl1pPr>
          </a:lstStyle>
          <a:p>
            <a:pPr lvl="0"/>
            <a:r>
              <a:rPr lang="en-US"/>
              <a:t>Click to edit</a:t>
            </a:r>
            <a:br>
              <a:rPr lang="en-US"/>
            </a:br>
            <a:r>
              <a:rPr lang="en-US"/>
              <a:t>item or step 5</a:t>
            </a:r>
          </a:p>
        </p:txBody>
      </p:sp>
      <p:sp>
        <p:nvSpPr>
          <p:cNvPr id="12" name="Rectangle 1">
            <a:extLst>
              <a:ext uri="{FF2B5EF4-FFF2-40B4-BE49-F238E27FC236}">
                <a16:creationId xmlns:a16="http://schemas.microsoft.com/office/drawing/2014/main" id="{1ECFEB05-4F90-983C-1EFC-98FA1197C944}"/>
              </a:ext>
            </a:extLst>
          </p:cNvPr>
          <p:cNvSpPr/>
          <p:nvPr/>
        </p:nvSpPr>
        <p:spPr>
          <a:xfrm>
            <a:off x="-50278" y="6245765"/>
            <a:ext cx="12242279" cy="624656"/>
          </a:xfrm>
          <a:prstGeom prst="rect">
            <a:avLst/>
          </a:prstGeom>
          <a:solidFill>
            <a:srgbClr val="154734"/>
          </a:solidFill>
          <a:ln cap="flat">
            <a:noFill/>
            <a:prstDash val="solid"/>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2BF44"/>
              </a:solidFill>
              <a:uFillTx/>
              <a:latin typeface="Arial" pitchFamily="34"/>
            </a:endParaRPr>
          </a:p>
        </p:txBody>
      </p:sp>
      <p:sp>
        <p:nvSpPr>
          <p:cNvPr id="13" name="Slide Number Placeholder 5">
            <a:extLst>
              <a:ext uri="{FF2B5EF4-FFF2-40B4-BE49-F238E27FC236}">
                <a16:creationId xmlns:a16="http://schemas.microsoft.com/office/drawing/2014/main" id="{552B4612-74D8-D629-9EFF-8A8D864215E8}"/>
              </a:ext>
            </a:extLst>
          </p:cNvPr>
          <p:cNvSpPr txBox="1">
            <a:spLocks noGrp="1"/>
          </p:cNvSpPr>
          <p:nvPr>
            <p:ph type="sldNum" sz="quarter" idx="8"/>
          </p:nvPr>
        </p:nvSpPr>
        <p:spPr>
          <a:xfrm>
            <a:off x="11773192" y="6376744"/>
            <a:ext cx="315845" cy="365125"/>
          </a:xfrm>
        </p:spPr>
        <p:txBody>
          <a:bodyPr/>
          <a:lstStyle>
            <a:lvl1pPr>
              <a:defRPr>
                <a:solidFill>
                  <a:srgbClr val="B2B4B2"/>
                </a:solidFill>
              </a:defRPr>
            </a:lvl1pPr>
          </a:lstStyle>
          <a:p>
            <a:pPr lvl="0"/>
            <a:fld id="{624F7B12-23AB-4B0A-9D8B-B790289FAA14}" type="slidenum">
              <a:t>‹#›</a:t>
            </a:fld>
            <a:endParaRPr lang="en-US"/>
          </a:p>
        </p:txBody>
      </p:sp>
      <p:sp>
        <p:nvSpPr>
          <p:cNvPr id="14" name="Footer Placeholder 4">
            <a:extLst>
              <a:ext uri="{FF2B5EF4-FFF2-40B4-BE49-F238E27FC236}">
                <a16:creationId xmlns:a16="http://schemas.microsoft.com/office/drawing/2014/main" id="{A66FBEE6-670A-E3F7-597E-23ED9FC4FE22}"/>
              </a:ext>
            </a:extLst>
          </p:cNvPr>
          <p:cNvSpPr txBox="1">
            <a:spLocks noGrp="1"/>
          </p:cNvSpPr>
          <p:nvPr>
            <p:ph type="ftr" sz="quarter" idx="9"/>
          </p:nvPr>
        </p:nvSpPr>
        <p:spPr>
          <a:xfrm>
            <a:off x="1865376" y="6314675"/>
            <a:ext cx="7741200" cy="486839"/>
          </a:xfrm>
          <a:prstGeom prst="rect">
            <a:avLst/>
          </a:prstGeom>
          <a:noFill/>
          <a:ln>
            <a:noFill/>
          </a:ln>
        </p:spPr>
        <p:txBody>
          <a:bodyPr vert="horz" wrap="square" lIns="91440" tIns="45720" rIns="91440" bIns="4572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pitchFamily="2"/>
              </a:defRPr>
            </a:lvl1pPr>
          </a:lstStyle>
          <a:p>
            <a:pPr lvl="0"/>
            <a:r>
              <a:rPr lang="en-US"/>
              <a:t>Missouri University of Science and Technology</a:t>
            </a:r>
          </a:p>
        </p:txBody>
      </p:sp>
      <p:pic>
        <p:nvPicPr>
          <p:cNvPr id="15" name="Picture 15">
            <a:extLst>
              <a:ext uri="{FF2B5EF4-FFF2-40B4-BE49-F238E27FC236}">
                <a16:creationId xmlns:a16="http://schemas.microsoft.com/office/drawing/2014/main" id="{5CA6E036-FEAD-BEE2-B0E9-503B669C9AD0}"/>
              </a:ext>
            </a:extLst>
          </p:cNvPr>
          <p:cNvPicPr>
            <a:picLocks noChangeAspect="1"/>
          </p:cNvPicPr>
          <p:nvPr/>
        </p:nvPicPr>
        <p:blipFill>
          <a:blip r:embed="rId2"/>
          <a:srcRect/>
          <a:stretch>
            <a:fillRect/>
          </a:stretch>
        </p:blipFill>
        <p:spPr>
          <a:xfrm>
            <a:off x="524257" y="5885090"/>
            <a:ext cx="983308" cy="983308"/>
          </a:xfrm>
          <a:prstGeom prst="rect">
            <a:avLst/>
          </a:prstGeom>
          <a:noFill/>
          <a:ln cap="flat">
            <a:noFill/>
          </a:ln>
        </p:spPr>
      </p:pic>
      <p:sp>
        <p:nvSpPr>
          <p:cNvPr id="16" name="Oval 9">
            <a:extLst>
              <a:ext uri="{FF2B5EF4-FFF2-40B4-BE49-F238E27FC236}">
                <a16:creationId xmlns:a16="http://schemas.microsoft.com/office/drawing/2014/main" id="{379DEE5F-4A5A-10F9-4B4F-D0185FF6152A}"/>
              </a:ext>
            </a:extLst>
          </p:cNvPr>
          <p:cNvSpPr/>
          <p:nvPr/>
        </p:nvSpPr>
        <p:spPr>
          <a:xfrm>
            <a:off x="2930506" y="2152034"/>
            <a:ext cx="1594591" cy="159459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A33"/>
          </a:solidFill>
          <a:ln w="76196" cap="flat">
            <a:solidFill>
              <a:srgbClr val="BFD730"/>
            </a:solidFill>
            <a:prstDash val="solid"/>
            <a:miter/>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1200" cap="none" spc="0" baseline="0">
              <a:solidFill>
                <a:srgbClr val="72BF44"/>
              </a:solidFill>
              <a:uFillTx/>
              <a:latin typeface="Tisa Offc Serif Pro"/>
            </a:endParaRPr>
          </a:p>
        </p:txBody>
      </p:sp>
      <p:sp>
        <p:nvSpPr>
          <p:cNvPr id="17" name="Picture Placeholder 3">
            <a:extLst>
              <a:ext uri="{FF2B5EF4-FFF2-40B4-BE49-F238E27FC236}">
                <a16:creationId xmlns:a16="http://schemas.microsoft.com/office/drawing/2014/main" id="{3D9710E2-8265-5073-1272-D81179F25536}"/>
              </a:ext>
            </a:extLst>
          </p:cNvPr>
          <p:cNvSpPr txBox="1">
            <a:spLocks noGrp="1"/>
          </p:cNvSpPr>
          <p:nvPr>
            <p:ph type="pic" idx="4294967295"/>
          </p:nvPr>
        </p:nvSpPr>
        <p:spPr>
          <a:xfrm>
            <a:off x="3212750" y="2393802"/>
            <a:ext cx="1030101" cy="1086489"/>
          </a:xfrm>
        </p:spPr>
        <p:txBody>
          <a:bodyPr/>
          <a:lstStyle>
            <a:lvl1pPr>
              <a:buNone/>
              <a:defRPr/>
            </a:lvl1pPr>
          </a:lstStyle>
          <a:p>
            <a:pPr lvl="0"/>
            <a:r>
              <a:rPr lang="en-US"/>
              <a:t>Click icon to add picture</a:t>
            </a:r>
          </a:p>
        </p:txBody>
      </p:sp>
      <p:sp>
        <p:nvSpPr>
          <p:cNvPr id="18" name="Content Placeholder 2">
            <a:extLst>
              <a:ext uri="{FF2B5EF4-FFF2-40B4-BE49-F238E27FC236}">
                <a16:creationId xmlns:a16="http://schemas.microsoft.com/office/drawing/2014/main" id="{2428773A-90A0-6360-EC30-1F4C4A3BEB33}"/>
              </a:ext>
            </a:extLst>
          </p:cNvPr>
          <p:cNvSpPr txBox="1">
            <a:spLocks noGrp="1"/>
          </p:cNvSpPr>
          <p:nvPr>
            <p:ph idx="4294967295"/>
          </p:nvPr>
        </p:nvSpPr>
        <p:spPr>
          <a:xfrm>
            <a:off x="2910120" y="4121957"/>
            <a:ext cx="1601504" cy="754599"/>
          </a:xfrm>
        </p:spPr>
        <p:txBody>
          <a:bodyPr lIns="0" tIns="0" rIns="0" bIns="0" anchorCtr="1"/>
          <a:lstStyle>
            <a:lvl1pPr algn="ctr">
              <a:buNone/>
              <a:defRPr sz="1867" b="1">
                <a:ea typeface="Roboto" pitchFamily="2"/>
              </a:defRPr>
            </a:lvl1pPr>
          </a:lstStyle>
          <a:p>
            <a:pPr lvl="0"/>
            <a:r>
              <a:rPr lang="en-US"/>
              <a:t>Click to edit</a:t>
            </a:r>
            <a:br>
              <a:rPr lang="en-US"/>
            </a:br>
            <a:r>
              <a:rPr lang="en-US"/>
              <a:t>item or step 2</a:t>
            </a:r>
          </a:p>
        </p:txBody>
      </p:sp>
      <p:sp>
        <p:nvSpPr>
          <p:cNvPr id="19" name="Oval 12">
            <a:extLst>
              <a:ext uri="{FF2B5EF4-FFF2-40B4-BE49-F238E27FC236}">
                <a16:creationId xmlns:a16="http://schemas.microsoft.com/office/drawing/2014/main" id="{D2375EE9-3FAD-74BB-F070-3ECF72D02B69}"/>
              </a:ext>
            </a:extLst>
          </p:cNvPr>
          <p:cNvSpPr/>
          <p:nvPr/>
        </p:nvSpPr>
        <p:spPr>
          <a:xfrm>
            <a:off x="7708782" y="2125663"/>
            <a:ext cx="1594591" cy="159459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A33"/>
          </a:solidFill>
          <a:ln w="76196" cap="flat">
            <a:solidFill>
              <a:srgbClr val="BFD730"/>
            </a:solidFill>
            <a:prstDash val="solid"/>
            <a:miter/>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1200" cap="none" spc="0" baseline="0">
              <a:solidFill>
                <a:srgbClr val="72BF44"/>
              </a:solidFill>
              <a:uFillTx/>
              <a:latin typeface="Tisa Offc Serif Pro"/>
            </a:endParaRPr>
          </a:p>
        </p:txBody>
      </p:sp>
      <p:sp>
        <p:nvSpPr>
          <p:cNvPr id="20" name="Picture Placeholder 3">
            <a:extLst>
              <a:ext uri="{FF2B5EF4-FFF2-40B4-BE49-F238E27FC236}">
                <a16:creationId xmlns:a16="http://schemas.microsoft.com/office/drawing/2014/main" id="{AD2AE5CE-AAD8-E563-27DC-9EF4FD1C6DAF}"/>
              </a:ext>
            </a:extLst>
          </p:cNvPr>
          <p:cNvSpPr txBox="1">
            <a:spLocks noGrp="1"/>
          </p:cNvSpPr>
          <p:nvPr>
            <p:ph type="pic" idx="4294967295"/>
          </p:nvPr>
        </p:nvSpPr>
        <p:spPr>
          <a:xfrm>
            <a:off x="7991027" y="2367430"/>
            <a:ext cx="1030101" cy="1086489"/>
          </a:xfrm>
        </p:spPr>
        <p:txBody>
          <a:bodyPr/>
          <a:lstStyle>
            <a:lvl1pPr>
              <a:buNone/>
              <a:defRPr/>
            </a:lvl1pPr>
          </a:lstStyle>
          <a:p>
            <a:pPr lvl="0"/>
            <a:r>
              <a:rPr lang="en-US"/>
              <a:t>Click icon to add picture</a:t>
            </a:r>
          </a:p>
        </p:txBody>
      </p:sp>
      <p:sp>
        <p:nvSpPr>
          <p:cNvPr id="21" name="Content Placeholder 2">
            <a:extLst>
              <a:ext uri="{FF2B5EF4-FFF2-40B4-BE49-F238E27FC236}">
                <a16:creationId xmlns:a16="http://schemas.microsoft.com/office/drawing/2014/main" id="{4E4C9D59-F721-DD57-254A-FA0215A64D96}"/>
              </a:ext>
            </a:extLst>
          </p:cNvPr>
          <p:cNvSpPr txBox="1">
            <a:spLocks noGrp="1"/>
          </p:cNvSpPr>
          <p:nvPr>
            <p:ph idx="4294967295"/>
          </p:nvPr>
        </p:nvSpPr>
        <p:spPr>
          <a:xfrm>
            <a:off x="7688396" y="4095573"/>
            <a:ext cx="1601504" cy="754599"/>
          </a:xfrm>
        </p:spPr>
        <p:txBody>
          <a:bodyPr lIns="0" tIns="0" rIns="0" bIns="0" anchorCtr="1"/>
          <a:lstStyle>
            <a:lvl1pPr algn="ctr">
              <a:buNone/>
              <a:defRPr sz="1867" b="1">
                <a:ea typeface="Roboto" pitchFamily="2"/>
              </a:defRPr>
            </a:lvl1pPr>
          </a:lstStyle>
          <a:p>
            <a:pPr lvl="0"/>
            <a:r>
              <a:rPr lang="en-US"/>
              <a:t>Click to edit</a:t>
            </a:r>
            <a:br>
              <a:rPr lang="en-US"/>
            </a:br>
            <a:r>
              <a:rPr lang="en-US"/>
              <a:t>item or step 4</a:t>
            </a:r>
          </a:p>
        </p:txBody>
      </p:sp>
      <p:sp>
        <p:nvSpPr>
          <p:cNvPr id="22" name="Title 1">
            <a:extLst>
              <a:ext uri="{FF2B5EF4-FFF2-40B4-BE49-F238E27FC236}">
                <a16:creationId xmlns:a16="http://schemas.microsoft.com/office/drawing/2014/main" id="{BE7A7866-16A2-484E-7E16-A1E6D01E2640}"/>
              </a:ext>
            </a:extLst>
          </p:cNvPr>
          <p:cNvSpPr txBox="1">
            <a:spLocks noGrp="1"/>
          </p:cNvSpPr>
          <p:nvPr>
            <p:ph type="title"/>
          </p:nvPr>
        </p:nvSpPr>
        <p:spPr>
          <a:xfrm>
            <a:off x="524256" y="365126"/>
            <a:ext cx="11141536" cy="532180"/>
          </a:xfrm>
        </p:spPr>
        <p:txBody>
          <a:bodyPr lIns="0" tIns="0" rIns="0" bIns="0" anchor="t">
            <a:noAutofit/>
          </a:bodyPr>
          <a:lstStyle>
            <a:lvl1pPr>
              <a:defRPr sz="4000" b="1">
                <a:latin typeface="Franklin Gothic Demi" pitchFamily="34"/>
              </a:defRPr>
            </a:lvl1pPr>
          </a:lstStyle>
          <a:p>
            <a:pPr lvl="0"/>
            <a:r>
              <a:rPr lang="en-US"/>
              <a:t>Click to edit Master title style</a:t>
            </a:r>
          </a:p>
        </p:txBody>
      </p:sp>
      <p:sp>
        <p:nvSpPr>
          <p:cNvPr id="23" name="Subtitle 2">
            <a:extLst>
              <a:ext uri="{FF2B5EF4-FFF2-40B4-BE49-F238E27FC236}">
                <a16:creationId xmlns:a16="http://schemas.microsoft.com/office/drawing/2014/main" id="{2FDCAEA2-BAAC-8200-4A99-1AD675964DE4}"/>
              </a:ext>
            </a:extLst>
          </p:cNvPr>
          <p:cNvSpPr txBox="1">
            <a:spLocks noGrp="1"/>
          </p:cNvSpPr>
          <p:nvPr>
            <p:ph type="subTitle" idx="4294967295"/>
          </p:nvPr>
        </p:nvSpPr>
        <p:spPr>
          <a:xfrm>
            <a:off x="524256" y="982505"/>
            <a:ext cx="11141536" cy="408919"/>
          </a:xfrm>
        </p:spPr>
        <p:txBody>
          <a:bodyPr lIns="0" tIns="0" rIns="0" bIns="0">
            <a:noAutofit/>
          </a:bodyPr>
          <a:lstStyle>
            <a:lvl1pPr>
              <a:spcBef>
                <a:spcPts val="400"/>
              </a:spcBef>
              <a:spcAft>
                <a:spcPts val="400"/>
              </a:spcAft>
              <a:buNone/>
              <a:defRPr>
                <a:latin typeface="Franklin Gothic Medium" pitchFamily="34"/>
              </a:defRPr>
            </a:lvl1pPr>
          </a:lstStyle>
          <a:p>
            <a:pPr lvl="0"/>
            <a:r>
              <a:rPr lang="en-US"/>
              <a:t>Click to edit Master subtitle style</a:t>
            </a:r>
          </a:p>
        </p:txBody>
      </p:sp>
    </p:spTree>
    <p:extLst>
      <p:ext uri="{BB962C8B-B14F-4D97-AF65-F5344CB8AC3E}">
        <p14:creationId xmlns:p14="http://schemas.microsoft.com/office/powerpoint/2010/main" val="2451036590"/>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B7E7-96A4-FEC6-C64E-9F4545B6CB25}"/>
              </a:ext>
            </a:extLst>
          </p:cNvPr>
          <p:cNvSpPr txBox="1">
            <a:spLocks noGrp="1"/>
          </p:cNvSpPr>
          <p:nvPr>
            <p:ph type="title"/>
          </p:nvPr>
        </p:nvSpPr>
        <p:spPr>
          <a:xfrm>
            <a:off x="839785" y="457200"/>
            <a:ext cx="3932236"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FF8233AE-9822-41EA-2BA3-A0B3C47AA9F7}"/>
              </a:ext>
            </a:extLst>
          </p:cNvPr>
          <p:cNvSpPr txBox="1">
            <a:spLocks noGrp="1"/>
          </p:cNvSpPr>
          <p:nvPr>
            <p:ph idx="1"/>
          </p:nvPr>
        </p:nvSpPr>
        <p:spPr>
          <a:xfrm>
            <a:off x="5183185" y="987430"/>
            <a:ext cx="6172199" cy="4873629"/>
          </a:xfrm>
        </p:spPr>
        <p:txBody>
          <a:bodyPr/>
          <a:lstStyle>
            <a:lvl1pPr>
              <a:defRPr/>
            </a:lvl1pPr>
            <a:lvl2pPr>
              <a:defRPr sz="2800"/>
            </a:lvl2pPr>
            <a:lvl3pPr>
              <a:defRPr sz="2400"/>
            </a:lvl3pPr>
            <a:lvl4pPr>
              <a:defRPr sz="2000"/>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115AE1-1791-B0A1-F613-C2E2D48E6411}"/>
              </a:ext>
            </a:extLst>
          </p:cNvPr>
          <p:cNvSpPr txBox="1">
            <a:spLocks noGrp="1"/>
          </p:cNvSpPr>
          <p:nvPr>
            <p:ph type="body" idx="2"/>
          </p:nvPr>
        </p:nvSpPr>
        <p:spPr>
          <a:xfrm>
            <a:off x="839785" y="2057400"/>
            <a:ext cx="3932236" cy="3811584"/>
          </a:xfrm>
        </p:spPr>
        <p:txBody>
          <a:bodyPr/>
          <a:lstStyle>
            <a:lvl1pPr>
              <a:buNone/>
              <a:defRPr sz="1867"/>
            </a:lvl1pPr>
          </a:lstStyle>
          <a:p>
            <a:pPr lvl="0"/>
            <a:r>
              <a:rPr lang="en-US"/>
              <a:t>Click to edit Master text styles</a:t>
            </a:r>
          </a:p>
        </p:txBody>
      </p:sp>
      <p:sp>
        <p:nvSpPr>
          <p:cNvPr id="5" name="Slide Number Placeholder 6">
            <a:extLst>
              <a:ext uri="{FF2B5EF4-FFF2-40B4-BE49-F238E27FC236}">
                <a16:creationId xmlns:a16="http://schemas.microsoft.com/office/drawing/2014/main" id="{B533B42A-C6B9-C62E-13BA-027A8F3838EF}"/>
              </a:ext>
            </a:extLst>
          </p:cNvPr>
          <p:cNvSpPr txBox="1">
            <a:spLocks noGrp="1"/>
          </p:cNvSpPr>
          <p:nvPr>
            <p:ph type="sldNum" sz="quarter" idx="8"/>
          </p:nvPr>
        </p:nvSpPr>
        <p:spPr/>
        <p:txBody>
          <a:bodyPr/>
          <a:lstStyle>
            <a:lvl1pPr>
              <a:defRPr/>
            </a:lvl1pPr>
          </a:lstStyle>
          <a:p>
            <a:pPr lvl="0"/>
            <a:fld id="{276EA9EE-2E32-46C1-8C37-190149D22516}" type="slidenum">
              <a:t>‹#›</a:t>
            </a:fld>
            <a:endParaRPr lang="en-US"/>
          </a:p>
        </p:txBody>
      </p:sp>
      <p:sp>
        <p:nvSpPr>
          <p:cNvPr id="6" name="Footer Placeholder 4">
            <a:extLst>
              <a:ext uri="{FF2B5EF4-FFF2-40B4-BE49-F238E27FC236}">
                <a16:creationId xmlns:a16="http://schemas.microsoft.com/office/drawing/2014/main" id="{CD3E1B8F-6298-7F84-7FE3-CABF2D15FED5}"/>
              </a:ext>
            </a:extLst>
          </p:cNvPr>
          <p:cNvSpPr txBox="1">
            <a:spLocks noGrp="1"/>
          </p:cNvSpPr>
          <p:nvPr>
            <p:ph type="ftr" sz="quarter" idx="9"/>
          </p:nvPr>
        </p:nvSpPr>
        <p:spPr>
          <a:xfrm>
            <a:off x="3612599" y="6282794"/>
            <a:ext cx="7741200" cy="486839"/>
          </a:xfrm>
          <a:prstGeom prst="rect">
            <a:avLst/>
          </a:prstGeom>
          <a:noFill/>
          <a:ln>
            <a:noFill/>
          </a:ln>
        </p:spPr>
        <p:txBody>
          <a:bodyPr vert="horz" wrap="square" lIns="91440" tIns="45720" rIns="91440" bIns="4572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a:defRPr>
            </a:lvl1pPr>
          </a:lstStyle>
          <a:p>
            <a:pPr lvl="0"/>
            <a:r>
              <a:rPr lang="en-US"/>
              <a:t>Missouri University of Science and Technology</a:t>
            </a:r>
          </a:p>
        </p:txBody>
      </p:sp>
    </p:spTree>
    <p:extLst>
      <p:ext uri="{BB962C8B-B14F-4D97-AF65-F5344CB8AC3E}">
        <p14:creationId xmlns:p14="http://schemas.microsoft.com/office/powerpoint/2010/main" val="3706140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B4634-3648-BF6C-EAFD-D787CEA5D5F0}"/>
              </a:ext>
            </a:extLst>
          </p:cNvPr>
          <p:cNvSpPr txBox="1">
            <a:spLocks noGrp="1"/>
          </p:cNvSpPr>
          <p:nvPr>
            <p:ph type="title"/>
          </p:nvPr>
        </p:nvSpPr>
        <p:spPr>
          <a:xfrm>
            <a:off x="839785" y="457200"/>
            <a:ext cx="3932236"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225C75E8-E0EB-0D87-A8A8-4BED4A82C151}"/>
              </a:ext>
            </a:extLst>
          </p:cNvPr>
          <p:cNvSpPr txBox="1">
            <a:spLocks noGrp="1"/>
          </p:cNvSpPr>
          <p:nvPr>
            <p:ph type="pic" idx="1"/>
          </p:nvPr>
        </p:nvSpPr>
        <p:spPr>
          <a:xfrm>
            <a:off x="5183185" y="987430"/>
            <a:ext cx="6172199" cy="4873629"/>
          </a:xfrm>
        </p:spPr>
        <p:txBody>
          <a:bodyPr/>
          <a:lstStyle>
            <a:lvl1pPr>
              <a:buNone/>
              <a:defRPr/>
            </a:lvl1pPr>
          </a:lstStyle>
          <a:p>
            <a:pPr lvl="0"/>
            <a:r>
              <a:rPr lang="en-US"/>
              <a:t>Click icon to add picture</a:t>
            </a:r>
          </a:p>
        </p:txBody>
      </p:sp>
      <p:sp>
        <p:nvSpPr>
          <p:cNvPr id="4" name="Text Placeholder 3">
            <a:extLst>
              <a:ext uri="{FF2B5EF4-FFF2-40B4-BE49-F238E27FC236}">
                <a16:creationId xmlns:a16="http://schemas.microsoft.com/office/drawing/2014/main" id="{F8529C9F-C5EC-5C0E-CA55-47D2C634181B}"/>
              </a:ext>
            </a:extLst>
          </p:cNvPr>
          <p:cNvSpPr txBox="1">
            <a:spLocks noGrp="1"/>
          </p:cNvSpPr>
          <p:nvPr>
            <p:ph type="body" idx="2"/>
          </p:nvPr>
        </p:nvSpPr>
        <p:spPr>
          <a:xfrm>
            <a:off x="839785" y="2057400"/>
            <a:ext cx="3932236" cy="3811584"/>
          </a:xfrm>
        </p:spPr>
        <p:txBody>
          <a:bodyPr/>
          <a:lstStyle>
            <a:lvl1pPr>
              <a:buNone/>
              <a:defRPr sz="1867"/>
            </a:lvl1pPr>
          </a:lstStyle>
          <a:p>
            <a:pPr lvl="0"/>
            <a:r>
              <a:rPr lang="en-US"/>
              <a:t>Click to edit Master text styles</a:t>
            </a:r>
          </a:p>
        </p:txBody>
      </p:sp>
      <p:sp>
        <p:nvSpPr>
          <p:cNvPr id="5" name="Slide Number Placeholder 6">
            <a:extLst>
              <a:ext uri="{FF2B5EF4-FFF2-40B4-BE49-F238E27FC236}">
                <a16:creationId xmlns:a16="http://schemas.microsoft.com/office/drawing/2014/main" id="{D5C61083-8A88-6EC7-544A-97535D91C6D3}"/>
              </a:ext>
            </a:extLst>
          </p:cNvPr>
          <p:cNvSpPr txBox="1">
            <a:spLocks noGrp="1"/>
          </p:cNvSpPr>
          <p:nvPr>
            <p:ph type="sldNum" sz="quarter" idx="8"/>
          </p:nvPr>
        </p:nvSpPr>
        <p:spPr/>
        <p:txBody>
          <a:bodyPr/>
          <a:lstStyle>
            <a:lvl1pPr>
              <a:defRPr/>
            </a:lvl1pPr>
          </a:lstStyle>
          <a:p>
            <a:pPr lvl="0"/>
            <a:fld id="{7F7AA904-A3EE-46BB-B7E0-02A3917BD889}" type="slidenum">
              <a:t>‹#›</a:t>
            </a:fld>
            <a:endParaRPr lang="en-US"/>
          </a:p>
        </p:txBody>
      </p:sp>
      <p:sp>
        <p:nvSpPr>
          <p:cNvPr id="6" name="Footer Placeholder 4">
            <a:extLst>
              <a:ext uri="{FF2B5EF4-FFF2-40B4-BE49-F238E27FC236}">
                <a16:creationId xmlns:a16="http://schemas.microsoft.com/office/drawing/2014/main" id="{4ACBCF50-C5FC-A847-C77D-FF8076718EFF}"/>
              </a:ext>
            </a:extLst>
          </p:cNvPr>
          <p:cNvSpPr txBox="1">
            <a:spLocks noGrp="1"/>
          </p:cNvSpPr>
          <p:nvPr>
            <p:ph type="ftr" sz="quarter" idx="9"/>
          </p:nvPr>
        </p:nvSpPr>
        <p:spPr>
          <a:xfrm>
            <a:off x="3612599" y="6282794"/>
            <a:ext cx="7741200" cy="486839"/>
          </a:xfrm>
          <a:prstGeom prst="rect">
            <a:avLst/>
          </a:prstGeom>
          <a:noFill/>
          <a:ln>
            <a:noFill/>
          </a:ln>
        </p:spPr>
        <p:txBody>
          <a:bodyPr vert="horz" wrap="square" lIns="91440" tIns="45720" rIns="91440" bIns="4572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a:defRPr>
            </a:lvl1pPr>
          </a:lstStyle>
          <a:p>
            <a:pPr lvl="0"/>
            <a:r>
              <a:rPr lang="en-US"/>
              <a:t>Missouri University of Science and Technology</a:t>
            </a:r>
          </a:p>
        </p:txBody>
      </p:sp>
    </p:spTree>
    <p:extLst>
      <p:ext uri="{BB962C8B-B14F-4D97-AF65-F5344CB8AC3E}">
        <p14:creationId xmlns:p14="http://schemas.microsoft.com/office/powerpoint/2010/main" val="1992492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E997-365D-BA95-7810-A194C64D8066}"/>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F808C3CC-88FC-2593-D54A-24A662E7D2DE}"/>
              </a:ext>
            </a:extLst>
          </p:cNvPr>
          <p:cNvSpPr txBox="1">
            <a:spLocks noGrp="1"/>
          </p:cNvSpPr>
          <p:nvPr>
            <p:ph type="body" orient="vert" idx="1"/>
          </p:nvPr>
        </p:nvSpPr>
        <p:spPr>
          <a:xfrm>
            <a:off x="838200" y="1636447"/>
            <a:ext cx="10515600" cy="4467855"/>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6EFD73BD-2BE1-CF86-E3A1-FE46A1C84F3A}"/>
              </a:ext>
            </a:extLst>
          </p:cNvPr>
          <p:cNvSpPr txBox="1">
            <a:spLocks noGrp="1"/>
          </p:cNvSpPr>
          <p:nvPr>
            <p:ph type="sldNum" sz="quarter" idx="8"/>
          </p:nvPr>
        </p:nvSpPr>
        <p:spPr/>
        <p:txBody>
          <a:bodyPr/>
          <a:lstStyle>
            <a:lvl1pPr>
              <a:defRPr/>
            </a:lvl1pPr>
          </a:lstStyle>
          <a:p>
            <a:pPr lvl="0"/>
            <a:fld id="{D563CFD7-9290-4B9A-A522-6702C848B2D7}" type="slidenum">
              <a:t>‹#›</a:t>
            </a:fld>
            <a:endParaRPr lang="en-US"/>
          </a:p>
        </p:txBody>
      </p:sp>
      <p:sp>
        <p:nvSpPr>
          <p:cNvPr id="5" name="Footer Placeholder 4">
            <a:extLst>
              <a:ext uri="{FF2B5EF4-FFF2-40B4-BE49-F238E27FC236}">
                <a16:creationId xmlns:a16="http://schemas.microsoft.com/office/drawing/2014/main" id="{D6F722FD-0B1B-4DF1-EC2B-D25C15F6D371}"/>
              </a:ext>
            </a:extLst>
          </p:cNvPr>
          <p:cNvSpPr txBox="1">
            <a:spLocks noGrp="1"/>
          </p:cNvSpPr>
          <p:nvPr>
            <p:ph type="ftr" sz="quarter" idx="9"/>
          </p:nvPr>
        </p:nvSpPr>
        <p:spPr>
          <a:xfrm>
            <a:off x="3612599" y="6282794"/>
            <a:ext cx="7741200" cy="486839"/>
          </a:xfrm>
          <a:prstGeom prst="rect">
            <a:avLst/>
          </a:prstGeom>
          <a:noFill/>
          <a:ln>
            <a:noFill/>
          </a:ln>
        </p:spPr>
        <p:txBody>
          <a:bodyPr vert="horz" wrap="square" lIns="91440" tIns="45720" rIns="91440" bIns="4572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a:defRPr>
            </a:lvl1pPr>
          </a:lstStyle>
          <a:p>
            <a:pPr lvl="0"/>
            <a:r>
              <a:rPr lang="en-US"/>
              <a:t>Missouri University of Science and Technology</a:t>
            </a:r>
          </a:p>
        </p:txBody>
      </p:sp>
    </p:spTree>
    <p:extLst>
      <p:ext uri="{BB962C8B-B14F-4D97-AF65-F5344CB8AC3E}">
        <p14:creationId xmlns:p14="http://schemas.microsoft.com/office/powerpoint/2010/main" val="58572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65B10F-B79F-8D12-0953-1B46BF0F9FBC}"/>
              </a:ext>
            </a:extLst>
          </p:cNvPr>
          <p:cNvSpPr txBox="1">
            <a:spLocks noGrp="1"/>
          </p:cNvSpPr>
          <p:nvPr>
            <p:ph type="title" orient="vert"/>
          </p:nvPr>
        </p:nvSpPr>
        <p:spPr>
          <a:xfrm>
            <a:off x="8724900" y="365125"/>
            <a:ext cx="2628899" cy="5811840"/>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F1896C15-8417-A5FD-451C-5C10DD0E405F}"/>
              </a:ext>
            </a:extLst>
          </p:cNvPr>
          <p:cNvSpPr txBox="1">
            <a:spLocks noGrp="1"/>
          </p:cNvSpPr>
          <p:nvPr>
            <p:ph type="body" orient="vert" idx="1"/>
          </p:nvPr>
        </p:nvSpPr>
        <p:spPr>
          <a:xfrm>
            <a:off x="838201" y="365125"/>
            <a:ext cx="7734300" cy="581184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5DAC176-08D5-2011-2213-E36FA8613037}"/>
              </a:ext>
            </a:extLst>
          </p:cNvPr>
          <p:cNvSpPr txBox="1">
            <a:spLocks noGrp="1"/>
          </p:cNvSpPr>
          <p:nvPr>
            <p:ph type="sldNum" sz="quarter" idx="8"/>
          </p:nvPr>
        </p:nvSpPr>
        <p:spPr/>
        <p:txBody>
          <a:bodyPr/>
          <a:lstStyle>
            <a:lvl1pPr>
              <a:defRPr/>
            </a:lvl1pPr>
          </a:lstStyle>
          <a:p>
            <a:pPr lvl="0"/>
            <a:fld id="{242903DC-DD0D-4B06-9BD3-63DCA53E7224}" type="slidenum">
              <a:t>‹#›</a:t>
            </a:fld>
            <a:endParaRPr lang="en-US"/>
          </a:p>
        </p:txBody>
      </p:sp>
      <p:sp>
        <p:nvSpPr>
          <p:cNvPr id="5" name="Footer Placeholder 4">
            <a:extLst>
              <a:ext uri="{FF2B5EF4-FFF2-40B4-BE49-F238E27FC236}">
                <a16:creationId xmlns:a16="http://schemas.microsoft.com/office/drawing/2014/main" id="{06A679B5-3479-827B-F714-38E103727478}"/>
              </a:ext>
            </a:extLst>
          </p:cNvPr>
          <p:cNvSpPr txBox="1">
            <a:spLocks noGrp="1"/>
          </p:cNvSpPr>
          <p:nvPr>
            <p:ph type="ftr" sz="quarter" idx="9"/>
          </p:nvPr>
        </p:nvSpPr>
        <p:spPr>
          <a:xfrm>
            <a:off x="3612599" y="6282794"/>
            <a:ext cx="7741200" cy="486839"/>
          </a:xfrm>
          <a:prstGeom prst="rect">
            <a:avLst/>
          </a:prstGeom>
          <a:noFill/>
          <a:ln>
            <a:noFill/>
          </a:ln>
        </p:spPr>
        <p:txBody>
          <a:bodyPr vert="horz" wrap="square" lIns="91440" tIns="45720" rIns="91440" bIns="45720" anchor="ctr" anchorCtr="0" compatLnSpc="1">
            <a:noAutofit/>
          </a:bodyPr>
          <a:lstStyle>
            <a:lvl1pPr marL="0" marR="0" lvl="0" indent="0" algn="l" defTabSz="914377" rtl="0" fontAlgn="auto" hangingPunct="1">
              <a:lnSpc>
                <a:spcPct val="100000"/>
              </a:lnSpc>
              <a:spcBef>
                <a:spcPts val="0"/>
              </a:spcBef>
              <a:spcAft>
                <a:spcPts val="0"/>
              </a:spcAft>
              <a:buNone/>
              <a:tabLst/>
              <a:defRPr lang="en-US" sz="1867" b="0" i="0" u="none" strike="noStrike" kern="1200" cap="none" spc="0" baseline="0">
                <a:solidFill>
                  <a:srgbClr val="FFFFFF"/>
                </a:solidFill>
                <a:uFillTx/>
                <a:latin typeface="Tisa Offc Serif Pro"/>
              </a:defRPr>
            </a:lvl1pPr>
          </a:lstStyle>
          <a:p>
            <a:pPr lvl="0"/>
            <a:r>
              <a:rPr lang="en-US"/>
              <a:t>Missouri University of Science and Technology</a:t>
            </a:r>
          </a:p>
        </p:txBody>
      </p:sp>
    </p:spTree>
    <p:extLst>
      <p:ext uri="{BB962C8B-B14F-4D97-AF65-F5344CB8AC3E}">
        <p14:creationId xmlns:p14="http://schemas.microsoft.com/office/powerpoint/2010/main" val="161161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4AFF-50CA-1B1C-A81C-052E49CC6B39}"/>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6A92A77E-25E9-D857-7C4C-D63F73A49F87}"/>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377" rtl="0" fontAlgn="auto" hangingPunct="1">
              <a:lnSpc>
                <a:spcPct val="100000"/>
              </a:lnSpc>
              <a:spcBef>
                <a:spcPts val="0"/>
              </a:spcBef>
              <a:spcAft>
                <a:spcPts val="0"/>
              </a:spcAft>
              <a:buNone/>
              <a:tabLst/>
              <a:defRPr lang="en-US" sz="1800" b="0" i="0" u="none" strike="noStrike" kern="1200" cap="none" spc="0" baseline="0">
                <a:solidFill>
                  <a:srgbClr val="154734"/>
                </a:solidFill>
                <a:uFillTx/>
                <a:latin typeface="Tisa Offc Serif Pro"/>
              </a:defRPr>
            </a:lvl1pPr>
          </a:lstStyle>
          <a:p>
            <a:pPr lvl="0"/>
            <a:fld id="{8EAFC120-83FA-41BD-B122-5DC8E377F3C9}" type="datetime1">
              <a:rPr lang="en-US"/>
              <a:pPr lvl="0"/>
              <a:t>8/7/2024</a:t>
            </a:fld>
            <a:endParaRPr lang="en-US"/>
          </a:p>
        </p:txBody>
      </p:sp>
      <p:sp>
        <p:nvSpPr>
          <p:cNvPr id="4" name="Footer Placeholder 3">
            <a:extLst>
              <a:ext uri="{FF2B5EF4-FFF2-40B4-BE49-F238E27FC236}">
                <a16:creationId xmlns:a16="http://schemas.microsoft.com/office/drawing/2014/main" id="{8364C7CE-0BB2-2FB3-FF5A-11E586E01977}"/>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377" rtl="0" fontAlgn="auto" hangingPunct="1">
              <a:lnSpc>
                <a:spcPct val="100000"/>
              </a:lnSpc>
              <a:spcBef>
                <a:spcPts val="0"/>
              </a:spcBef>
              <a:spcAft>
                <a:spcPts val="0"/>
              </a:spcAft>
              <a:buNone/>
              <a:tabLst/>
              <a:defRPr lang="en-US" sz="1800" b="0" i="0" u="none" strike="noStrike" kern="1200" cap="none" spc="0" baseline="0">
                <a:solidFill>
                  <a:srgbClr val="154734"/>
                </a:solidFill>
                <a:uFillTx/>
                <a:latin typeface="Tisa Offc Serif Pro"/>
              </a:defRPr>
            </a:lvl1pPr>
          </a:lstStyle>
          <a:p>
            <a:pPr lvl="0"/>
            <a:endParaRPr lang="en-US"/>
          </a:p>
        </p:txBody>
      </p:sp>
      <p:sp>
        <p:nvSpPr>
          <p:cNvPr id="5" name="Slide Number Placeholder 4">
            <a:extLst>
              <a:ext uri="{FF2B5EF4-FFF2-40B4-BE49-F238E27FC236}">
                <a16:creationId xmlns:a16="http://schemas.microsoft.com/office/drawing/2014/main" id="{832D54BC-1799-A363-E7DD-4D7477739E2B}"/>
              </a:ext>
            </a:extLst>
          </p:cNvPr>
          <p:cNvSpPr txBox="1">
            <a:spLocks noGrp="1"/>
          </p:cNvSpPr>
          <p:nvPr>
            <p:ph type="sldNum" sz="quarter" idx="8"/>
          </p:nvPr>
        </p:nvSpPr>
        <p:spPr/>
        <p:txBody>
          <a:bodyPr/>
          <a:lstStyle>
            <a:lvl1pPr>
              <a:defRPr/>
            </a:lvl1pPr>
          </a:lstStyle>
          <a:p>
            <a:pPr lvl="0"/>
            <a:fld id="{4A57D9CD-C44F-4609-89DD-B1038DB53648}" type="slidenum">
              <a:t>‹#›</a:t>
            </a:fld>
            <a:endParaRPr lang="en-US"/>
          </a:p>
        </p:txBody>
      </p:sp>
    </p:spTree>
    <p:extLst>
      <p:ext uri="{BB962C8B-B14F-4D97-AF65-F5344CB8AC3E}">
        <p14:creationId xmlns:p14="http://schemas.microsoft.com/office/powerpoint/2010/main" val="3334997472"/>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B774F-3923-8E3C-F5F8-B2B417B52CA8}"/>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D2A7591-4C63-7ABB-DA40-491B744FF27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55B14-9818-BCEF-5539-AB67CF2B7CD5}"/>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377" rtl="0" fontAlgn="auto" hangingPunct="1">
              <a:lnSpc>
                <a:spcPct val="100000"/>
              </a:lnSpc>
              <a:spcBef>
                <a:spcPts val="0"/>
              </a:spcBef>
              <a:spcAft>
                <a:spcPts val="0"/>
              </a:spcAft>
              <a:buNone/>
              <a:tabLst/>
              <a:defRPr lang="en-US" sz="1800" b="0" i="0" u="none" strike="noStrike" kern="1200" cap="none" spc="0" baseline="0">
                <a:solidFill>
                  <a:srgbClr val="154734"/>
                </a:solidFill>
                <a:uFillTx/>
                <a:latin typeface="Tisa Offc Serif Pro"/>
              </a:defRPr>
            </a:lvl1pPr>
          </a:lstStyle>
          <a:p>
            <a:pPr lvl="0"/>
            <a:fld id="{0525B0E2-A3A2-44D6-859E-D3BFFD5CD3C4}" type="datetime1">
              <a:rPr lang="en-US"/>
              <a:pPr lvl="0"/>
              <a:t>8/7/2024</a:t>
            </a:fld>
            <a:endParaRPr lang="en-US"/>
          </a:p>
        </p:txBody>
      </p:sp>
      <p:sp>
        <p:nvSpPr>
          <p:cNvPr id="5" name="Footer Placeholder 4">
            <a:extLst>
              <a:ext uri="{FF2B5EF4-FFF2-40B4-BE49-F238E27FC236}">
                <a16:creationId xmlns:a16="http://schemas.microsoft.com/office/drawing/2014/main" id="{E68A6522-3829-C150-6132-96BF974FD39E}"/>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377" rtl="0" fontAlgn="auto" hangingPunct="1">
              <a:lnSpc>
                <a:spcPct val="100000"/>
              </a:lnSpc>
              <a:spcBef>
                <a:spcPts val="0"/>
              </a:spcBef>
              <a:spcAft>
                <a:spcPts val="0"/>
              </a:spcAft>
              <a:buNone/>
              <a:tabLst/>
              <a:defRPr lang="en-US" sz="1800" b="0" i="0" u="none" strike="noStrike" kern="1200" cap="none" spc="0" baseline="0">
                <a:solidFill>
                  <a:srgbClr val="154734"/>
                </a:solidFill>
                <a:uFillTx/>
                <a:latin typeface="Tisa Offc Serif Pro"/>
              </a:defRPr>
            </a:lvl1pPr>
          </a:lstStyle>
          <a:p>
            <a:pPr lvl="0"/>
            <a:endParaRPr lang="en-US"/>
          </a:p>
        </p:txBody>
      </p:sp>
      <p:sp>
        <p:nvSpPr>
          <p:cNvPr id="6" name="Slide Number Placeholder 5">
            <a:extLst>
              <a:ext uri="{FF2B5EF4-FFF2-40B4-BE49-F238E27FC236}">
                <a16:creationId xmlns:a16="http://schemas.microsoft.com/office/drawing/2014/main" id="{479AB750-86E6-5561-F0F7-93BBAAA11810}"/>
              </a:ext>
            </a:extLst>
          </p:cNvPr>
          <p:cNvSpPr txBox="1">
            <a:spLocks noGrp="1"/>
          </p:cNvSpPr>
          <p:nvPr>
            <p:ph type="sldNum" sz="quarter" idx="8"/>
          </p:nvPr>
        </p:nvSpPr>
        <p:spPr/>
        <p:txBody>
          <a:bodyPr/>
          <a:lstStyle>
            <a:lvl1pPr>
              <a:defRPr/>
            </a:lvl1pPr>
          </a:lstStyle>
          <a:p>
            <a:pPr lvl="0"/>
            <a:fld id="{481D7BE2-7E2F-4424-B975-3462217AF3C8}" type="slidenum">
              <a:t>‹#›</a:t>
            </a:fld>
            <a:endParaRPr lang="en-US"/>
          </a:p>
        </p:txBody>
      </p:sp>
    </p:spTree>
    <p:extLst>
      <p:ext uri="{BB962C8B-B14F-4D97-AF65-F5344CB8AC3E}">
        <p14:creationId xmlns:p14="http://schemas.microsoft.com/office/powerpoint/2010/main" val="2162334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Header + SubHeader + Conten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F50A0E1F-F2FC-DF4D-DCE1-CC23497C9296}"/>
              </a:ext>
            </a:extLst>
          </p:cNvPr>
          <p:cNvSpPr txBox="1">
            <a:spLocks noGrp="1"/>
          </p:cNvSpPr>
          <p:nvPr>
            <p:ph type="body" idx="4294967295"/>
          </p:nvPr>
        </p:nvSpPr>
        <p:spPr>
          <a:xfrm>
            <a:off x="879068" y="2002743"/>
            <a:ext cx="10929481" cy="3810085"/>
          </a:xfrm>
        </p:spPr>
        <p:txBody>
          <a:bodyPr/>
          <a:lstStyle>
            <a:lvl1pPr marL="457189" indent="-457189">
              <a:buFont typeface="Lucida Grande"/>
              <a:buChar char="&gt;"/>
              <a:defRPr>
                <a:solidFill>
                  <a:srgbClr val="005F83"/>
                </a:solidFill>
                <a:latin typeface="Orgon Slab ExtraLight"/>
                <a:cs typeface="Orgon Slab ExtraLight"/>
              </a:defRPr>
            </a:lvl1pPr>
            <a:lvl2pPr>
              <a:defRPr>
                <a:solidFill>
                  <a:srgbClr val="005F83"/>
                </a:solidFill>
                <a:latin typeface="Orgon Slab ExtraLight"/>
                <a:cs typeface="Orgon Slab ExtraLight"/>
              </a:defRPr>
            </a:lvl2pPr>
            <a:lvl3pPr marL="1523962" indent="-304792">
              <a:buFont typeface="Lucida Grande"/>
              <a:buChar char="&gt;"/>
              <a:defRPr sz="2400">
                <a:solidFill>
                  <a:srgbClr val="005F83"/>
                </a:solidFill>
                <a:latin typeface="Orgon Slab ExtraLight"/>
                <a:cs typeface="Orgon Slab ExtraLight"/>
              </a:defRPr>
            </a:lvl3pPr>
            <a:lvl4pPr>
              <a:defRPr sz="2133">
                <a:solidFill>
                  <a:srgbClr val="005F83"/>
                </a:solidFill>
                <a:latin typeface="Orgon Slab ExtraLight"/>
                <a:cs typeface="Orgon Slab ExtraLight"/>
              </a:defRPr>
            </a:lvl4pPr>
            <a:lvl5pPr marL="2743131" indent="-304792">
              <a:buFont typeface="Lucida Grande"/>
              <a:buChar char="&gt;"/>
              <a:defRPr sz="1867" i="0">
                <a:solidFill>
                  <a:srgbClr val="005F83"/>
                </a:solidFill>
                <a:latin typeface="Orgon Slab ExtraLight"/>
                <a:cs typeface="Orgon Slab ExtraLight"/>
              </a:defRPr>
            </a:lvl5pPr>
          </a:lstStyle>
          <a:p>
            <a:pPr lvl="0"/>
            <a:r>
              <a:rPr lang="en-US"/>
              <a:t>Content here (Orgon Slab ExtraLight, 24 pt.)</a:t>
            </a:r>
          </a:p>
          <a:p>
            <a:pPr lvl="1"/>
            <a:r>
              <a:rPr lang="en-US"/>
              <a:t>Second level (Orgon Slab ExtraLight, 20)</a:t>
            </a:r>
          </a:p>
          <a:p>
            <a:pPr lvl="2"/>
            <a:r>
              <a:rPr lang="en-US"/>
              <a:t>Third level (Orgon Slab ExtraLight, 18)</a:t>
            </a:r>
          </a:p>
          <a:p>
            <a:pPr lvl="3"/>
            <a:r>
              <a:rPr lang="en-US"/>
              <a:t>Fourth level (Orgon Slab ExtraLight, 16)</a:t>
            </a:r>
          </a:p>
          <a:p>
            <a:pPr lvl="4"/>
            <a:r>
              <a:rPr lang="en-US"/>
              <a:t>Fifth level (Orgon Slab ExtraLight, 14)</a:t>
            </a:r>
          </a:p>
        </p:txBody>
      </p:sp>
      <p:sp>
        <p:nvSpPr>
          <p:cNvPr id="3" name="Text Placeholder 5">
            <a:extLst>
              <a:ext uri="{FF2B5EF4-FFF2-40B4-BE49-F238E27FC236}">
                <a16:creationId xmlns:a16="http://schemas.microsoft.com/office/drawing/2014/main" id="{4F9DD0FB-4B73-7824-E075-8E73D4EFD0D4}"/>
              </a:ext>
            </a:extLst>
          </p:cNvPr>
          <p:cNvSpPr txBox="1">
            <a:spLocks noGrp="1"/>
          </p:cNvSpPr>
          <p:nvPr>
            <p:ph type="body" idx="4294967295"/>
          </p:nvPr>
        </p:nvSpPr>
        <p:spPr>
          <a:xfrm>
            <a:off x="895672" y="1413162"/>
            <a:ext cx="10912888" cy="411175"/>
          </a:xfrm>
        </p:spPr>
        <p:txBody>
          <a:bodyPr>
            <a:noAutofit/>
          </a:bodyPr>
          <a:lstStyle>
            <a:lvl1pPr>
              <a:lnSpc>
                <a:spcPct val="90000"/>
              </a:lnSpc>
              <a:buNone/>
              <a:defRPr>
                <a:solidFill>
                  <a:srgbClr val="005F83"/>
                </a:solidFill>
                <a:latin typeface="Orgon Slab Light"/>
                <a:cs typeface="Orgon Slab Light"/>
              </a:defRPr>
            </a:lvl1pPr>
          </a:lstStyle>
          <a:p>
            <a:pPr lvl="0"/>
            <a:r>
              <a:rPr lang="en-US"/>
              <a:t>SUB-HEADER HERE (ORGON SLAB LIGHT, 24 PT.)</a:t>
            </a:r>
          </a:p>
        </p:txBody>
      </p:sp>
      <p:sp>
        <p:nvSpPr>
          <p:cNvPr id="4" name="L-Shape 21">
            <a:extLst>
              <a:ext uri="{FF2B5EF4-FFF2-40B4-BE49-F238E27FC236}">
                <a16:creationId xmlns:a16="http://schemas.microsoft.com/office/drawing/2014/main" id="{F81D084B-C141-0671-54EB-D4B734EEF348}"/>
              </a:ext>
            </a:extLst>
          </p:cNvPr>
          <p:cNvSpPr/>
          <p:nvPr/>
        </p:nvSpPr>
        <p:spPr>
          <a:xfrm flipH="1">
            <a:off x="1" y="1"/>
            <a:ext cx="12206812" cy="6869119"/>
          </a:xfrm>
          <a:custGeom>
            <a:avLst/>
            <a:gdLst>
              <a:gd name="f0" fmla="val 10800000"/>
              <a:gd name="f1" fmla="val 5400000"/>
              <a:gd name="f2" fmla="val 180"/>
              <a:gd name="f3" fmla="val w"/>
              <a:gd name="f4" fmla="val h"/>
              <a:gd name="f5" fmla="val ss"/>
              <a:gd name="f6" fmla="val 0"/>
              <a:gd name="f7" fmla="val 3545"/>
              <a:gd name="f8" fmla="val 3685"/>
              <a:gd name="f9" fmla="+- 0 0 -90"/>
              <a:gd name="f10" fmla="+- 0 0 -36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1 f27 1"/>
              <a:gd name="f36" fmla="*/ f30 f27 1"/>
              <a:gd name="f37" fmla="min f34 f33"/>
              <a:gd name="f38" fmla="+- f34 0 f33"/>
              <a:gd name="f39" fmla="*/ f37 f8 1"/>
              <a:gd name="f40" fmla="*/ f37 f7 1"/>
              <a:gd name="f41" fmla="*/ f39 1 100000"/>
              <a:gd name="f42" fmla="*/ f40 1 100000"/>
              <a:gd name="f43" fmla="+- f31 0 f42"/>
              <a:gd name="f44" fmla="*/ f41 1 2"/>
              <a:gd name="f45" fmla="?: f38 f30 f41"/>
              <a:gd name="f46" fmla="*/ f41 f27 1"/>
              <a:gd name="f47" fmla="+- f43 f31 0"/>
              <a:gd name="f48" fmla="?: f38 f43 f6"/>
              <a:gd name="f49" fmla="*/ f45 f27 1"/>
              <a:gd name="f50" fmla="*/ f43 f27 1"/>
              <a:gd name="f51" fmla="*/ f44 f27 1"/>
              <a:gd name="f52" fmla="*/ f47 1 2"/>
              <a:gd name="f53" fmla="*/ f48 f27 1"/>
              <a:gd name="f54" fmla="*/ f52 f27 1"/>
            </a:gdLst>
            <a:ahLst/>
            <a:cxnLst>
              <a:cxn ang="3cd4">
                <a:pos x="hc" y="t"/>
              </a:cxn>
              <a:cxn ang="0">
                <a:pos x="r" y="vc"/>
              </a:cxn>
              <a:cxn ang="cd4">
                <a:pos x="hc" y="b"/>
              </a:cxn>
              <a:cxn ang="cd2">
                <a:pos x="l" y="vc"/>
              </a:cxn>
              <a:cxn ang="f25">
                <a:pos x="f36" y="f54"/>
              </a:cxn>
              <a:cxn ang="f26">
                <a:pos x="f51" y="f32"/>
              </a:cxn>
            </a:cxnLst>
            <a:rect l="f32" t="f53" r="f49" b="f35"/>
            <a:pathLst>
              <a:path>
                <a:moveTo>
                  <a:pt x="f32" y="f32"/>
                </a:moveTo>
                <a:lnTo>
                  <a:pt x="f46" y="f32"/>
                </a:lnTo>
                <a:lnTo>
                  <a:pt x="f46" y="f50"/>
                </a:lnTo>
                <a:lnTo>
                  <a:pt x="f36" y="f50"/>
                </a:lnTo>
                <a:lnTo>
                  <a:pt x="f36" y="f35"/>
                </a:lnTo>
                <a:lnTo>
                  <a:pt x="f32" y="f35"/>
                </a:lnTo>
                <a:close/>
              </a:path>
            </a:pathLst>
          </a:custGeom>
          <a:solidFill>
            <a:srgbClr val="59B23F"/>
          </a:solidFill>
          <a:ln cap="flat">
            <a:noFill/>
            <a:prstDash val="solid"/>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CCFFCC"/>
              </a:solidFill>
              <a:uFillTx/>
              <a:latin typeface="Tisa Offc Serif Pro"/>
            </a:endParaRPr>
          </a:p>
        </p:txBody>
      </p:sp>
      <p:sp>
        <p:nvSpPr>
          <p:cNvPr id="5" name="Rectangle 22">
            <a:extLst>
              <a:ext uri="{FF2B5EF4-FFF2-40B4-BE49-F238E27FC236}">
                <a16:creationId xmlns:a16="http://schemas.microsoft.com/office/drawing/2014/main" id="{3D208CDD-16E1-1486-E140-8E45E600A39C}"/>
              </a:ext>
            </a:extLst>
          </p:cNvPr>
          <p:cNvSpPr/>
          <p:nvPr/>
        </p:nvSpPr>
        <p:spPr>
          <a:xfrm>
            <a:off x="755" y="-41159"/>
            <a:ext cx="12206812" cy="1091025"/>
          </a:xfrm>
          <a:prstGeom prst="rect">
            <a:avLst/>
          </a:prstGeom>
          <a:solidFill>
            <a:srgbClr val="0B2F3A"/>
          </a:solidFill>
          <a:ln cap="flat">
            <a:noFill/>
            <a:prstDash val="solid"/>
          </a:ln>
        </p:spPr>
        <p:txBody>
          <a:bodyPr vert="horz" wrap="square" lIns="121920" tIns="60960" rIns="121920" bIns="60960" anchor="ctr" anchorCtr="1" compatLnSpc="1">
            <a:noAutofit/>
          </a:bodyPr>
          <a:lstStyle/>
          <a:p>
            <a:pPr marL="0" marR="0" lvl="0" indent="0" algn="ctr" defTabSz="91437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2BF44"/>
              </a:solidFill>
              <a:uFillTx/>
              <a:latin typeface="Tisa Offc Serif Pro"/>
            </a:endParaRPr>
          </a:p>
        </p:txBody>
      </p:sp>
      <p:pic>
        <p:nvPicPr>
          <p:cNvPr id="6" name="Picture 23">
            <a:extLst>
              <a:ext uri="{FF2B5EF4-FFF2-40B4-BE49-F238E27FC236}">
                <a16:creationId xmlns:a16="http://schemas.microsoft.com/office/drawing/2014/main" id="{DF81A199-8D73-F918-3F8F-17F4A5A8A0A5}"/>
              </a:ext>
            </a:extLst>
          </p:cNvPr>
          <p:cNvPicPr>
            <a:picLocks noChangeAspect="1"/>
          </p:cNvPicPr>
          <p:nvPr/>
        </p:nvPicPr>
        <p:blipFill>
          <a:blip r:embed="rId2"/>
          <a:stretch>
            <a:fillRect/>
          </a:stretch>
        </p:blipFill>
        <p:spPr>
          <a:xfrm>
            <a:off x="11297266" y="23835"/>
            <a:ext cx="880529" cy="1727204"/>
          </a:xfrm>
          <a:prstGeom prst="rect">
            <a:avLst/>
          </a:prstGeom>
          <a:noFill/>
          <a:ln cap="flat">
            <a:noFill/>
          </a:ln>
        </p:spPr>
      </p:pic>
      <p:pic>
        <p:nvPicPr>
          <p:cNvPr id="7" name="Picture 24">
            <a:extLst>
              <a:ext uri="{FF2B5EF4-FFF2-40B4-BE49-F238E27FC236}">
                <a16:creationId xmlns:a16="http://schemas.microsoft.com/office/drawing/2014/main" id="{9AEA9392-EE87-E1F7-B12C-8623D3AE92D8}"/>
              </a:ext>
            </a:extLst>
          </p:cNvPr>
          <p:cNvPicPr>
            <a:picLocks noChangeAspect="1"/>
          </p:cNvPicPr>
          <p:nvPr/>
        </p:nvPicPr>
        <p:blipFill>
          <a:blip r:embed="rId3"/>
          <a:stretch>
            <a:fillRect/>
          </a:stretch>
        </p:blipFill>
        <p:spPr>
          <a:xfrm>
            <a:off x="9058" y="4820180"/>
            <a:ext cx="1083735" cy="2048939"/>
          </a:xfrm>
          <a:prstGeom prst="rect">
            <a:avLst/>
          </a:prstGeom>
          <a:noFill/>
          <a:ln cap="flat">
            <a:noFill/>
          </a:ln>
        </p:spPr>
      </p:pic>
      <p:pic>
        <p:nvPicPr>
          <p:cNvPr id="8" name="Picture 25">
            <a:extLst>
              <a:ext uri="{FF2B5EF4-FFF2-40B4-BE49-F238E27FC236}">
                <a16:creationId xmlns:a16="http://schemas.microsoft.com/office/drawing/2014/main" id="{49ED2CE1-94A5-46B2-A9E2-E5B0ED2375AE}"/>
              </a:ext>
            </a:extLst>
          </p:cNvPr>
          <p:cNvPicPr>
            <a:picLocks noChangeAspect="1"/>
          </p:cNvPicPr>
          <p:nvPr/>
        </p:nvPicPr>
        <p:blipFill>
          <a:blip r:embed="rId4"/>
          <a:stretch>
            <a:fillRect/>
          </a:stretch>
        </p:blipFill>
        <p:spPr>
          <a:xfrm>
            <a:off x="361225" y="5372564"/>
            <a:ext cx="1083735" cy="880529"/>
          </a:xfrm>
          <a:prstGeom prst="rect">
            <a:avLst/>
          </a:prstGeom>
          <a:noFill/>
          <a:ln cap="flat">
            <a:noFill/>
          </a:ln>
        </p:spPr>
      </p:pic>
      <p:sp>
        <p:nvSpPr>
          <p:cNvPr id="9" name="Text Placeholder 5">
            <a:extLst>
              <a:ext uri="{FF2B5EF4-FFF2-40B4-BE49-F238E27FC236}">
                <a16:creationId xmlns:a16="http://schemas.microsoft.com/office/drawing/2014/main" id="{4891F612-32BA-2071-F999-4F02088F0573}"/>
              </a:ext>
            </a:extLst>
          </p:cNvPr>
          <p:cNvSpPr txBox="1">
            <a:spLocks noGrp="1"/>
          </p:cNvSpPr>
          <p:nvPr>
            <p:ph type="body" idx="4294967295"/>
          </p:nvPr>
        </p:nvSpPr>
        <p:spPr>
          <a:xfrm>
            <a:off x="658611" y="-16935"/>
            <a:ext cx="11160861" cy="1066800"/>
          </a:xfrm>
        </p:spPr>
        <p:txBody>
          <a:bodyPr>
            <a:noAutofit/>
          </a:bodyPr>
          <a:lstStyle>
            <a:lvl1pPr>
              <a:buNone/>
              <a:defRPr sz="7866">
                <a:solidFill>
                  <a:srgbClr val="FFFFFF"/>
                </a:solidFill>
                <a:latin typeface="Tungsten Semibold"/>
                <a:cs typeface="Tungsten Semibold"/>
              </a:defRPr>
            </a:lvl1pPr>
          </a:lstStyle>
          <a:p>
            <a:pPr lvl="0"/>
            <a:r>
              <a:rPr lang="en-US"/>
              <a:t>HEADER HERE (TUNGSTEN SB 59 PT)</a:t>
            </a:r>
          </a:p>
        </p:txBody>
      </p:sp>
    </p:spTree>
    <p:extLst>
      <p:ext uri="{BB962C8B-B14F-4D97-AF65-F5344CB8AC3E}">
        <p14:creationId xmlns:p14="http://schemas.microsoft.com/office/powerpoint/2010/main" val="3613323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2" name="Title 1"/>
          <p:cNvSpPr>
            <a:spLocks noGrp="1"/>
          </p:cNvSpPr>
          <p:nvPr>
            <p:ph type="title"/>
          </p:nvPr>
        </p:nvSpPr>
        <p:spPr>
          <a:xfrm>
            <a:off x="524255" y="365126"/>
            <a:ext cx="11143488" cy="957397"/>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24256" y="1628148"/>
            <a:ext cx="5388864" cy="4120896"/>
          </a:xfrm>
        </p:spPr>
        <p:txBody>
          <a:bodyPr lIns="0" tIns="0" rIns="0" bIns="0"/>
          <a:lstStyle>
            <a:lvl2pPr marL="457189" indent="-446606">
              <a:tabLst/>
              <a:defRPr/>
            </a:lvl2pPr>
            <a:lvl3pPr marL="766214" indent="-340775">
              <a:spcAft>
                <a:spcPts val="500"/>
              </a:spcAft>
              <a:tabLst/>
              <a:defRPr/>
            </a:lvl3pPr>
            <a:lvl4pPr marL="999042" indent="-237061">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6278883" y="1628148"/>
            <a:ext cx="5388864" cy="4120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11" name="Picture 15">
            <a:extLst>
              <a:ext uri="{FF2B5EF4-FFF2-40B4-BE49-F238E27FC236}">
                <a16:creationId xmlns:a16="http://schemas.microsoft.com/office/drawing/2014/main" id="{BC376494-9750-84A8-96CE-47B06A336227}"/>
              </a:ext>
            </a:extLst>
          </p:cNvPr>
          <p:cNvPicPr>
            <a:picLocks noChangeAspect="1"/>
          </p:cNvPicPr>
          <p:nvPr userDrawn="1"/>
        </p:nvPicPr>
        <p:blipFill>
          <a:blip r:embed="rId2"/>
          <a:srcRect/>
          <a:stretch/>
        </p:blipFill>
        <p:spPr>
          <a:xfrm>
            <a:off x="524256" y="5885089"/>
            <a:ext cx="983307" cy="983307"/>
          </a:xfrm>
          <a:prstGeom prst="rect">
            <a:avLst/>
          </a:prstGeom>
        </p:spPr>
      </p:pic>
    </p:spTree>
    <p:extLst>
      <p:ext uri="{BB962C8B-B14F-4D97-AF65-F5344CB8AC3E}">
        <p14:creationId xmlns:p14="http://schemas.microsoft.com/office/powerpoint/2010/main" val="67850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16DFB6-8B61-0201-42A8-1757745B3132}"/>
              </a:ext>
            </a:extLst>
          </p:cNvPr>
          <p:cNvSpPr txBox="1">
            <a:spLocks noGrp="1"/>
          </p:cNvSpPr>
          <p:nvPr>
            <p:ph type="title"/>
          </p:nvPr>
        </p:nvSpPr>
        <p:spPr>
          <a:xfrm>
            <a:off x="838200" y="365125"/>
            <a:ext cx="10515600" cy="957400"/>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72A9AB05-46E8-678B-F3C5-BAAAB8E8C1FE}"/>
              </a:ext>
            </a:extLst>
          </p:cNvPr>
          <p:cNvSpPr txBox="1">
            <a:spLocks noGrp="1"/>
          </p:cNvSpPr>
          <p:nvPr>
            <p:ph type="body" idx="1"/>
          </p:nvPr>
        </p:nvSpPr>
        <p:spPr>
          <a:xfrm>
            <a:off x="838200" y="1755648"/>
            <a:ext cx="10515600" cy="4397605"/>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650277AA-BA4F-9211-6A39-13C6FE81BF3A}"/>
              </a:ext>
            </a:extLst>
          </p:cNvPr>
          <p:cNvSpPr txBox="1">
            <a:spLocks noGrp="1"/>
          </p:cNvSpPr>
          <p:nvPr>
            <p:ph type="sldNum" sz="quarter" idx="4"/>
          </p:nvPr>
        </p:nvSpPr>
        <p:spPr>
          <a:xfrm>
            <a:off x="8610599" y="6343643"/>
            <a:ext cx="2743200" cy="365125"/>
          </a:xfrm>
          <a:prstGeom prst="rect">
            <a:avLst/>
          </a:prstGeom>
          <a:noFill/>
          <a:ln>
            <a:noFill/>
          </a:ln>
        </p:spPr>
        <p:txBody>
          <a:bodyPr vert="horz" wrap="square" lIns="91440" tIns="45720" rIns="91440" bIns="45720" anchor="ctr" anchorCtr="0" compatLnSpc="1">
            <a:noAutofit/>
          </a:bodyPr>
          <a:lstStyle>
            <a:lvl1pPr marL="0" marR="0" lvl="0" indent="0" algn="r" defTabSz="914377" rtl="0" fontAlgn="auto" hangingPunct="1">
              <a:lnSpc>
                <a:spcPct val="100000"/>
              </a:lnSpc>
              <a:spcBef>
                <a:spcPts val="0"/>
              </a:spcBef>
              <a:spcAft>
                <a:spcPts val="0"/>
              </a:spcAft>
              <a:buNone/>
              <a:tabLst/>
              <a:defRPr lang="en-US" sz="1200" b="0" i="0" u="none" strike="noStrike" kern="1200" cap="none" spc="0" baseline="0">
                <a:solidFill>
                  <a:srgbClr val="72BF44"/>
                </a:solidFill>
                <a:uFillTx/>
                <a:latin typeface="Tisa Offc Serif Pro" pitchFamily="2"/>
              </a:defRPr>
            </a:lvl1pPr>
          </a:lstStyle>
          <a:p>
            <a:pPr lvl="0"/>
            <a:fld id="{AF1776AF-A95B-434C-AFC6-21B89F1B2C07}"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93" r:id="rId31"/>
  </p:sldLayoutIdLst>
  <p:txStyles>
    <p:titleStyle>
      <a:lvl1pPr marL="0" marR="0" lvl="0" indent="0" algn="l" defTabSz="914377" rtl="0" fontAlgn="auto" hangingPunct="1">
        <a:lnSpc>
          <a:spcPct val="90000"/>
        </a:lnSpc>
        <a:spcBef>
          <a:spcPts val="0"/>
        </a:spcBef>
        <a:spcAft>
          <a:spcPts val="0"/>
        </a:spcAft>
        <a:buNone/>
        <a:tabLst/>
        <a:defRPr lang="en-US" sz="5867" b="0" i="0" u="none" strike="noStrike" kern="1200" cap="none" spc="0" baseline="0">
          <a:solidFill>
            <a:srgbClr val="154734"/>
          </a:solidFill>
          <a:uFillTx/>
          <a:latin typeface="Franklin Gothic Medium" pitchFamily="34"/>
        </a:defRPr>
      </a:lvl1pPr>
    </p:titleStyle>
    <p:bodyStyle>
      <a:lvl1pPr marL="0" marR="0" lvl="0" indent="0" algn="l" defTabSz="914377" rtl="0" fontAlgn="auto" hangingPunct="1">
        <a:lnSpc>
          <a:spcPct val="100000"/>
        </a:lnSpc>
        <a:spcBef>
          <a:spcPts val="2400"/>
        </a:spcBef>
        <a:spcAft>
          <a:spcPts val="800"/>
        </a:spcAft>
        <a:buSzPct val="100000"/>
        <a:buFont typeface="System Font Regular"/>
        <a:buChar char="​"/>
        <a:tabLst/>
        <a:defRPr lang="en-US" sz="3200" b="0" i="0" u="none" strike="noStrike" kern="1200" cap="none" spc="0" baseline="0">
          <a:solidFill>
            <a:srgbClr val="154734"/>
          </a:solidFill>
          <a:uFillTx/>
          <a:latin typeface="Tisa Offc Serif Pro" pitchFamily="2"/>
        </a:defRPr>
      </a:lvl1pPr>
      <a:lvl2pPr marL="365751" marR="0" lvl="1" indent="-365751" algn="l" defTabSz="914377" rtl="0" fontAlgn="auto" hangingPunct="1">
        <a:lnSpc>
          <a:spcPct val="100000"/>
        </a:lnSpc>
        <a:spcBef>
          <a:spcPts val="500"/>
        </a:spcBef>
        <a:spcAft>
          <a:spcPts val="500"/>
        </a:spcAft>
        <a:buClr>
          <a:srgbClr val="BFD730"/>
        </a:buClr>
        <a:buSzPct val="80000"/>
        <a:buFont typeface="Lucida Grande" pitchFamily="34"/>
        <a:buChar char="▶"/>
        <a:tabLst/>
        <a:defRPr lang="en-US" sz="2667" b="0" i="0" u="none" strike="noStrike" kern="1200" cap="none" spc="0" baseline="0">
          <a:solidFill>
            <a:srgbClr val="154734"/>
          </a:solidFill>
          <a:uFillTx/>
          <a:latin typeface="Tisa Offc Serif Pro" pitchFamily="2"/>
        </a:defRPr>
      </a:lvl2pPr>
      <a:lvl3pPr marL="609585" marR="0" lvl="2" indent="-243834" algn="l" defTabSz="914377" rtl="0" fontAlgn="auto" hangingPunct="1">
        <a:lnSpc>
          <a:spcPct val="100000"/>
        </a:lnSpc>
        <a:spcBef>
          <a:spcPts val="500"/>
        </a:spcBef>
        <a:spcAft>
          <a:spcPts val="0"/>
        </a:spcAft>
        <a:buClr>
          <a:srgbClr val="2DCCD3"/>
        </a:buClr>
        <a:buSzPct val="100000"/>
        <a:buFont typeface="Arial" pitchFamily="34"/>
        <a:buChar char="•"/>
        <a:tabLst/>
        <a:defRPr lang="en-US" sz="2667" b="0" i="0" u="none" strike="noStrike" kern="1200" cap="none" spc="0" baseline="0">
          <a:solidFill>
            <a:srgbClr val="154734"/>
          </a:solidFill>
          <a:uFillTx/>
          <a:latin typeface="Tisa Offc Serif Pro" pitchFamily="2"/>
        </a:defRPr>
      </a:lvl3pPr>
      <a:lvl4pPr marL="990575" marR="0" lvl="3" indent="-228594" algn="l" defTabSz="914377" rtl="0" fontAlgn="auto" hangingPunct="1">
        <a:lnSpc>
          <a:spcPct val="100000"/>
        </a:lnSpc>
        <a:spcBef>
          <a:spcPts val="500"/>
        </a:spcBef>
        <a:spcAft>
          <a:spcPts val="400"/>
        </a:spcAft>
        <a:buClr>
          <a:srgbClr val="E87722"/>
        </a:buClr>
        <a:buSzPct val="100000"/>
        <a:buFont typeface="Lucida Grande" pitchFamily="34"/>
        <a:buChar char="▪"/>
        <a:tabLst/>
        <a:defRPr lang="en-US" sz="2400" b="0" i="0" u="none" strike="noStrike" kern="1200" cap="none" spc="0" baseline="0">
          <a:solidFill>
            <a:srgbClr val="154734"/>
          </a:solidFill>
          <a:uFillTx/>
          <a:latin typeface="Tisa Offc Serif Pro" pitchFamily="2"/>
        </a:defRPr>
      </a:lvl4pPr>
      <a:lvl5pPr marL="0" marR="0" lvl="4" indent="0" algn="l" defTabSz="914377" rtl="0" fontAlgn="auto" hangingPunct="1">
        <a:lnSpc>
          <a:spcPct val="100000"/>
        </a:lnSpc>
        <a:spcBef>
          <a:spcPts val="1600"/>
        </a:spcBef>
        <a:spcAft>
          <a:spcPts val="1600"/>
        </a:spcAft>
        <a:buSzPct val="100000"/>
        <a:buFont typeface="System Font Regular"/>
        <a:buChar char="​"/>
        <a:tabLst/>
        <a:defRPr lang="en-US" sz="3733" b="0" i="1" u="none" strike="noStrike" kern="1200" cap="none" spc="0" baseline="0">
          <a:solidFill>
            <a:srgbClr val="00858A"/>
          </a:solidFill>
          <a:uFillTx/>
          <a:latin typeface="Tisa Offc Serif Pro" pitchFamily="2"/>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9.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5.jpeg"/><Relationship Id="rId1" Type="http://schemas.openxmlformats.org/officeDocument/2006/relationships/slideLayout" Target="../slideLayouts/slideLayout2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_izgo1qVEo" TargetMode="External"/><Relationship Id="rId2" Type="http://schemas.openxmlformats.org/officeDocument/2006/relationships/slideLayout" Target="../slideLayouts/slideLayout38.xml"/><Relationship Id="rId1" Type="http://schemas.openxmlformats.org/officeDocument/2006/relationships/video" Target="https://www.youtube.com/embed/PnDgZuGIhHs?feature=oembed"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hyperlink" Target="https://equity.mst.edu/title-ix/rights-responsibilities/"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BAC81E-2F1B-9060-B28C-2B533358F03E}"/>
              </a:ext>
            </a:extLst>
          </p:cNvPr>
          <p:cNvSpPr txBox="1">
            <a:spLocks noGrp="1"/>
          </p:cNvSpPr>
          <p:nvPr>
            <p:ph type="title"/>
          </p:nvPr>
        </p:nvSpPr>
        <p:spPr>
          <a:xfrm>
            <a:off x="3019137" y="2066653"/>
            <a:ext cx="7238877" cy="1222388"/>
          </a:xfrm>
        </p:spPr>
        <p:txBody>
          <a:bodyPr/>
          <a:lstStyle/>
          <a:p>
            <a:pPr lvl="0" algn="ctr"/>
            <a:r>
              <a:rPr lang="en-US" dirty="0">
                <a:latin typeface="Franklin Gothic Medium"/>
              </a:rPr>
              <a:t>GTA Workshop</a:t>
            </a:r>
            <a:br>
              <a:rPr lang="en-US" dirty="0">
                <a:latin typeface="Franklin Gothic Medium"/>
              </a:rPr>
            </a:br>
            <a:r>
              <a:rPr lang="en-US" dirty="0">
                <a:latin typeface="Franklin Gothic Medium"/>
              </a:rPr>
              <a:t>Diversity, Equity and Inclusion</a:t>
            </a:r>
            <a:endParaRPr lang="en-US" dirty="0"/>
          </a:p>
        </p:txBody>
      </p:sp>
      <p:sp>
        <p:nvSpPr>
          <p:cNvPr id="5" name="Footer Placeholder 4">
            <a:extLst>
              <a:ext uri="{FF2B5EF4-FFF2-40B4-BE49-F238E27FC236}">
                <a16:creationId xmlns:a16="http://schemas.microsoft.com/office/drawing/2014/main" id="{B4A3B098-6569-9B5C-D9B6-20CB3272B9EB}"/>
              </a:ext>
            </a:extLst>
          </p:cNvPr>
          <p:cNvSpPr txBox="1"/>
          <p:nvPr/>
        </p:nvSpPr>
        <p:spPr>
          <a:xfrm>
            <a:off x="1871203" y="243950"/>
            <a:ext cx="3607197" cy="486839"/>
          </a:xfrm>
          <a:prstGeom prst="rect">
            <a:avLst/>
          </a:prstGeom>
          <a:noFill/>
          <a:ln cap="flat">
            <a:noFill/>
          </a:ln>
        </p:spPr>
        <p:txBody>
          <a:bodyPr vert="horz" wrap="square" lIns="0" tIns="0" rIns="0" bIns="0" anchor="ctr" anchorCtr="0" compatLnSpc="1">
            <a:noAutofit/>
          </a:bodyPr>
          <a:lstStyle/>
          <a:p>
            <a:pPr defTabSz="914377">
              <a:defRPr sz="1800" b="0" i="0" u="none" strike="noStrike" kern="0" cap="none" spc="0" baseline="0">
                <a:solidFill>
                  <a:srgbClr val="000000"/>
                </a:solidFill>
                <a:uFillTx/>
              </a:defRPr>
            </a:pPr>
            <a:r>
              <a:rPr lang="en-US" sz="1867">
                <a:solidFill>
                  <a:srgbClr val="FFFFFF"/>
                </a:solidFill>
                <a:latin typeface="Tisa Offc Serif Pro" pitchFamily="2"/>
              </a:rPr>
              <a:t>Missouri University of Science and Technology</a:t>
            </a:r>
          </a:p>
        </p:txBody>
      </p:sp>
      <p:sp>
        <p:nvSpPr>
          <p:cNvPr id="6" name="Text Placeholder 5">
            <a:extLst>
              <a:ext uri="{FF2B5EF4-FFF2-40B4-BE49-F238E27FC236}">
                <a16:creationId xmlns:a16="http://schemas.microsoft.com/office/drawing/2014/main" id="{78BAAED3-4EA4-353B-1165-0FA7721C5CB5}"/>
              </a:ext>
            </a:extLst>
          </p:cNvPr>
          <p:cNvSpPr txBox="1">
            <a:spLocks noGrp="1"/>
          </p:cNvSpPr>
          <p:nvPr>
            <p:ph type="body" idx="4294967295"/>
          </p:nvPr>
        </p:nvSpPr>
        <p:spPr>
          <a:xfrm>
            <a:off x="3309569" y="5008398"/>
            <a:ext cx="7242048" cy="1396282"/>
          </a:xfrm>
        </p:spPr>
        <p:txBody>
          <a:bodyPr vert="horz" wrap="square" lIns="0" tIns="0" rIns="0" bIns="0" anchor="t" anchorCtr="0" compatLnSpc="1">
            <a:noAutofit/>
          </a:bodyPr>
          <a:lstStyle/>
          <a:p>
            <a:pPr marL="0" indent="0" algn="ctr" defTabSz="914377">
              <a:buNone/>
              <a:defRPr sz="1800" b="0" i="0" u="none" strike="noStrike" kern="0" cap="none" spc="0" baseline="0">
                <a:solidFill>
                  <a:srgbClr val="000000"/>
                </a:solidFill>
                <a:uFillTx/>
              </a:defRPr>
            </a:pPr>
            <a:r>
              <a:rPr lang="en-US" sz="2800" dirty="0">
                <a:solidFill>
                  <a:srgbClr val="FFFF00"/>
                </a:solidFill>
                <a:latin typeface="Tisa Offc Serif Pro"/>
              </a:rPr>
              <a:t>William Smith, Director of Strategic Diversity Initiatives </a:t>
            </a:r>
          </a:p>
        </p:txBody>
      </p:sp>
    </p:spTree>
    <p:extLst>
      <p:ext uri="{BB962C8B-B14F-4D97-AF65-F5344CB8AC3E}">
        <p14:creationId xmlns:p14="http://schemas.microsoft.com/office/powerpoint/2010/main" val="3619424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061CB99-1E2C-E8E8-0681-C9C0AB18C5C1}"/>
              </a:ext>
            </a:extLst>
          </p:cNvPr>
          <p:cNvSpPr>
            <a:spLocks noGrp="1"/>
          </p:cNvSpPr>
          <p:nvPr>
            <p:ph type="body" idx="4294967295"/>
          </p:nvPr>
        </p:nvSpPr>
        <p:spPr/>
        <p:txBody>
          <a:bodyPr/>
          <a:lstStyle/>
          <a:p>
            <a:endParaRPr lang="en-US" dirty="0"/>
          </a:p>
        </p:txBody>
      </p:sp>
      <p:sp>
        <p:nvSpPr>
          <p:cNvPr id="11" name="Text Placeholder 10">
            <a:extLst>
              <a:ext uri="{FF2B5EF4-FFF2-40B4-BE49-F238E27FC236}">
                <a16:creationId xmlns:a16="http://schemas.microsoft.com/office/drawing/2014/main" id="{7069FF7D-E40D-8D8A-3100-DD6706C39075}"/>
              </a:ext>
            </a:extLst>
          </p:cNvPr>
          <p:cNvSpPr>
            <a:spLocks noGrp="1"/>
          </p:cNvSpPr>
          <p:nvPr>
            <p:ph type="body" idx="4294967295"/>
          </p:nvPr>
        </p:nvSpPr>
        <p:spPr/>
        <p:txBody>
          <a:bodyPr>
            <a:normAutofit/>
          </a:bodyPr>
          <a:lstStyle/>
          <a:p>
            <a:pPr algn="ctr"/>
            <a:endParaRPr lang="en-US" sz="5400" b="1" dirty="0"/>
          </a:p>
          <a:p>
            <a:pPr algn="ctr">
              <a:buNone/>
            </a:pPr>
            <a:r>
              <a:rPr lang="en-US" sz="5400" b="1" dirty="0"/>
              <a:t>Strategic Diversity Initiatives </a:t>
            </a:r>
          </a:p>
        </p:txBody>
      </p:sp>
    </p:spTree>
    <p:extLst>
      <p:ext uri="{BB962C8B-B14F-4D97-AF65-F5344CB8AC3E}">
        <p14:creationId xmlns:p14="http://schemas.microsoft.com/office/powerpoint/2010/main" val="379267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8ADC79B-A27D-AC84-5380-D3FA122AAF75}"/>
              </a:ext>
            </a:extLst>
          </p:cNvPr>
          <p:cNvSpPr>
            <a:spLocks noGrp="1"/>
          </p:cNvSpPr>
          <p:nvPr>
            <p:ph type="body" idx="4294967295"/>
          </p:nvPr>
        </p:nvSpPr>
        <p:spPr>
          <a:xfrm>
            <a:off x="532966" y="5078924"/>
            <a:ext cx="10823191" cy="1079187"/>
          </a:xfrm>
        </p:spPr>
        <p:txBody>
          <a:bodyPr/>
          <a:lstStyle/>
          <a:p>
            <a:pPr algn="ctr">
              <a:spcBef>
                <a:spcPts val="0"/>
              </a:spcBef>
              <a:spcAft>
                <a:spcPts val="0"/>
              </a:spcAft>
              <a:buNone/>
            </a:pPr>
            <a:r>
              <a:rPr lang="en-US" sz="3200" b="1" dirty="0">
                <a:solidFill>
                  <a:schemeClr val="tx1"/>
                </a:solidFill>
                <a:latin typeface="Tisa Offc Serif Pro"/>
              </a:rPr>
              <a:t>The Diversity House</a:t>
            </a:r>
          </a:p>
          <a:p>
            <a:pPr algn="ctr">
              <a:spcBef>
                <a:spcPts val="0"/>
              </a:spcBef>
              <a:spcAft>
                <a:spcPts val="0"/>
              </a:spcAft>
            </a:pPr>
            <a:r>
              <a:rPr lang="en-US" sz="3200" b="1" dirty="0">
                <a:solidFill>
                  <a:schemeClr val="tx1"/>
                </a:solidFill>
                <a:latin typeface="Tisa Offc Serif Pro"/>
              </a:rPr>
              <a:t>605 W 11</a:t>
            </a:r>
            <a:r>
              <a:rPr lang="en-US" sz="3200" b="1" baseline="30000" dirty="0">
                <a:solidFill>
                  <a:schemeClr val="tx1"/>
                </a:solidFill>
                <a:latin typeface="Tisa Offc Serif Pro"/>
              </a:rPr>
              <a:t>th</a:t>
            </a:r>
            <a:r>
              <a:rPr lang="en-US" sz="3200" b="1" dirty="0">
                <a:solidFill>
                  <a:schemeClr val="tx1"/>
                </a:solidFill>
                <a:latin typeface="Tisa Offc Serif Pro"/>
              </a:rPr>
              <a:t> </a:t>
            </a:r>
            <a:endParaRPr lang="en-US" sz="3200" b="1" dirty="0">
              <a:solidFill>
                <a:schemeClr val="tx1"/>
              </a:solidFill>
            </a:endParaRPr>
          </a:p>
          <a:p>
            <a:endParaRPr lang="en-US" dirty="0"/>
          </a:p>
        </p:txBody>
      </p:sp>
      <p:pic>
        <p:nvPicPr>
          <p:cNvPr id="1026" name="Picture 2">
            <a:extLst>
              <a:ext uri="{FF2B5EF4-FFF2-40B4-BE49-F238E27FC236}">
                <a16:creationId xmlns:a16="http://schemas.microsoft.com/office/drawing/2014/main" id="{FD2EFE83-C00B-D493-B4D7-F1DBFA209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512" y="269966"/>
            <a:ext cx="6526098" cy="435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75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5C0C7B48-1A0E-799E-E0D0-636A69B7770F}"/>
              </a:ext>
            </a:extLst>
          </p:cNvPr>
          <p:cNvSpPr>
            <a:spLocks noGrp="1"/>
          </p:cNvSpPr>
          <p:nvPr>
            <p:ph idx="1"/>
          </p:nvPr>
        </p:nvSpPr>
        <p:spPr>
          <a:xfrm>
            <a:off x="711243" y="1646846"/>
            <a:ext cx="2606040" cy="758952"/>
          </a:xfrm>
          <a:prstGeom prst="rect">
            <a:avLst/>
          </a:prstGeom>
        </p:spPr>
        <p:txBody>
          <a:bodyPr vert="horz" lIns="0" tIns="0" rIns="0" bIns="0" rtlCol="0">
            <a:normAutofit/>
          </a:bodyPr>
          <a:lstStyle>
            <a:lvl1pPr marL="0" indent="0" algn="l" defTabSz="685800" rtl="0" eaLnBrk="1" latinLnBrk="0" hangingPunct="1">
              <a:lnSpc>
                <a:spcPct val="100000"/>
              </a:lnSpc>
              <a:spcBef>
                <a:spcPts val="1800"/>
              </a:spcBef>
              <a:spcAft>
                <a:spcPts val="600"/>
              </a:spcAft>
              <a:buFont typeface="System Font Regular"/>
              <a:buChar char="​"/>
              <a:defRPr sz="2000" b="0" i="0" kern="1200">
                <a:solidFill>
                  <a:schemeClr val="tx1"/>
                </a:solidFill>
                <a:latin typeface="Franklin Gothic Medium" panose="020B0603020102020204" pitchFamily="34" charset="0"/>
                <a:ea typeface="+mn-ea"/>
                <a:cs typeface="+mn-cs"/>
              </a:defRPr>
            </a:lvl1pPr>
            <a:lvl2pPr marL="342900" indent="-334963"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574675" indent="-255588" algn="l" defTabSz="685800" rtl="0" eaLnBrk="1" latinLnBrk="0" hangingPunct="1">
              <a:lnSpc>
                <a:spcPct val="100000"/>
              </a:lnSpc>
              <a:spcBef>
                <a:spcPts val="375"/>
              </a:spcBef>
              <a:spcAft>
                <a:spcPts val="375"/>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9300" indent="-17780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algn="ctr"/>
            <a:r>
              <a:rPr lang="en-US" dirty="0"/>
              <a:t>Food Pantry</a:t>
            </a:r>
          </a:p>
        </p:txBody>
      </p:sp>
      <p:sp>
        <p:nvSpPr>
          <p:cNvPr id="5" name="Footer Placeholder 4">
            <a:extLst>
              <a:ext uri="{FF2B5EF4-FFF2-40B4-BE49-F238E27FC236}">
                <a16:creationId xmlns:a16="http://schemas.microsoft.com/office/drawing/2014/main" id="{306E336B-DC55-4FFF-0B76-048D9365E6E7}"/>
              </a:ext>
            </a:extLst>
          </p:cNvPr>
          <p:cNvSpPr>
            <a:spLocks noGrp="1"/>
          </p:cNvSpPr>
          <p:nvPr>
            <p:ph type="ftr" sz="quarter" idx="3"/>
          </p:nvPr>
        </p:nvSpPr>
        <p:spPr>
          <a:xfrm>
            <a:off x="1399032" y="4736007"/>
            <a:ext cx="5805898" cy="365125"/>
          </a:xfrm>
          <a:prstGeom prst="rect">
            <a:avLst/>
          </a:prstGeom>
        </p:spPr>
        <p:txBody>
          <a:bodyPr vert="horz" lIns="91440" tIns="45720" rIns="91440" bIns="45720" rtlCol="0" anchor="ctr">
            <a:normAutofit/>
          </a:bodyP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Aft>
                <a:spcPts val="800"/>
              </a:spcAft>
            </a:pPr>
            <a:r>
              <a:rPr lang="en-US"/>
              <a:t>Missouri University of Science and Technology</a:t>
            </a:r>
          </a:p>
        </p:txBody>
      </p:sp>
      <p:sp>
        <p:nvSpPr>
          <p:cNvPr id="11" name="Content Placeholder 10">
            <a:extLst>
              <a:ext uri="{FF2B5EF4-FFF2-40B4-BE49-F238E27FC236}">
                <a16:creationId xmlns:a16="http://schemas.microsoft.com/office/drawing/2014/main" id="{50C5B9D4-264E-8893-6378-92D76B6DAFDD}"/>
              </a:ext>
            </a:extLst>
          </p:cNvPr>
          <p:cNvSpPr>
            <a:spLocks noGrp="1"/>
          </p:cNvSpPr>
          <p:nvPr>
            <p:ph sz="quarter" idx="13"/>
          </p:nvPr>
        </p:nvSpPr>
        <p:spPr>
          <a:xfrm>
            <a:off x="5008327" y="1696212"/>
            <a:ext cx="2606040" cy="758952"/>
          </a:xfrm>
          <a:prstGeom prst="rect">
            <a:avLst/>
          </a:prstGeom>
        </p:spPr>
        <p:txBody>
          <a:bodyPr vert="horz" lIns="0" tIns="0" rIns="0" bIns="0" rtlCol="0">
            <a:normAutofit/>
          </a:bodyPr>
          <a:lstStyle>
            <a:lvl1pPr marL="0" indent="0" algn="l" defTabSz="685800" rtl="0" eaLnBrk="1" latinLnBrk="0" hangingPunct="1">
              <a:lnSpc>
                <a:spcPct val="100000"/>
              </a:lnSpc>
              <a:spcBef>
                <a:spcPts val="1800"/>
              </a:spcBef>
              <a:spcAft>
                <a:spcPts val="600"/>
              </a:spcAft>
              <a:buFont typeface="System Font Regular"/>
              <a:buChar char="​"/>
              <a:defRPr sz="2000" b="0" i="0" kern="1200">
                <a:solidFill>
                  <a:schemeClr val="tx1"/>
                </a:solidFill>
                <a:latin typeface="Franklin Gothic Medium" panose="020B0603020102020204" pitchFamily="34" charset="0"/>
                <a:ea typeface="+mn-ea"/>
                <a:cs typeface="+mn-cs"/>
              </a:defRPr>
            </a:lvl1pPr>
            <a:lvl2pPr marL="274320" indent="-274320"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algn="ctr"/>
            <a:r>
              <a:rPr lang="en-US" dirty="0"/>
              <a:t>Clothing Closet</a:t>
            </a:r>
          </a:p>
        </p:txBody>
      </p:sp>
      <p:sp>
        <p:nvSpPr>
          <p:cNvPr id="18" name="Content Placeholder 17">
            <a:extLst>
              <a:ext uri="{FF2B5EF4-FFF2-40B4-BE49-F238E27FC236}">
                <a16:creationId xmlns:a16="http://schemas.microsoft.com/office/drawing/2014/main" id="{7731D0A1-C469-2C35-0E14-756D8B4D7365}"/>
              </a:ext>
            </a:extLst>
          </p:cNvPr>
          <p:cNvSpPr>
            <a:spLocks noGrp="1"/>
          </p:cNvSpPr>
          <p:nvPr>
            <p:ph sz="quarter" idx="14"/>
          </p:nvPr>
        </p:nvSpPr>
        <p:spPr>
          <a:xfrm>
            <a:off x="8626049" y="1700983"/>
            <a:ext cx="2606040" cy="758952"/>
          </a:xfrm>
          <a:prstGeom prst="rect">
            <a:avLst/>
          </a:prstGeom>
        </p:spPr>
        <p:txBody>
          <a:bodyPr vert="horz" lIns="0" tIns="0" rIns="0" bIns="0" rtlCol="0">
            <a:normAutofit/>
          </a:bodyPr>
          <a:lstStyle>
            <a:lvl1pPr marL="0" indent="0" algn="l" defTabSz="685800" rtl="0" eaLnBrk="1" latinLnBrk="0" hangingPunct="1">
              <a:lnSpc>
                <a:spcPct val="100000"/>
              </a:lnSpc>
              <a:spcBef>
                <a:spcPts val="1800"/>
              </a:spcBef>
              <a:spcAft>
                <a:spcPts val="600"/>
              </a:spcAft>
              <a:buFont typeface="System Font Regular"/>
              <a:buChar char="​"/>
              <a:defRPr sz="2000" b="0" i="0" kern="1200">
                <a:solidFill>
                  <a:schemeClr val="tx1"/>
                </a:solidFill>
                <a:latin typeface="Franklin Gothic Medium" panose="020B0603020102020204" pitchFamily="34" charset="0"/>
                <a:ea typeface="+mn-ea"/>
                <a:cs typeface="+mn-cs"/>
              </a:defRPr>
            </a:lvl1pPr>
            <a:lvl2pPr marL="274320" indent="-274320" algn="l" defTabSz="685800" rtl="0" eaLnBrk="1" latinLnBrk="0" hangingPunct="1">
              <a:lnSpc>
                <a:spcPct val="100000"/>
              </a:lnSpc>
              <a:spcBef>
                <a:spcPts val="375"/>
              </a:spcBef>
              <a:spcAft>
                <a:spcPts val="375"/>
              </a:spcAft>
              <a:buClr>
                <a:schemeClr val="accent6"/>
              </a:buClr>
              <a:buSzPct val="80000"/>
              <a:buFont typeface="Lucida Grande" panose="020B0600040502020204" pitchFamily="34" charset="0"/>
              <a:buChar char="▶"/>
              <a:tabLst/>
              <a:defRPr sz="2000" b="0" i="0" kern="1200">
                <a:solidFill>
                  <a:schemeClr val="tx1"/>
                </a:solidFill>
                <a:latin typeface="Tisa Offc Serif Pro" panose="02010504030101020102" pitchFamily="2" charset="0"/>
                <a:ea typeface="+mn-ea"/>
                <a:cs typeface="+mn-cs"/>
              </a:defRPr>
            </a:lvl2pPr>
            <a:lvl3pPr marL="457200" indent="-182880" algn="l" defTabSz="685800" rtl="0" eaLnBrk="1" latinLnBrk="0" hangingPunct="1">
              <a:lnSpc>
                <a:spcPct val="100000"/>
              </a:lnSpc>
              <a:spcBef>
                <a:spcPts val="375"/>
              </a:spcBef>
              <a:spcAft>
                <a:spcPts val="0"/>
              </a:spcAft>
              <a:buClr>
                <a:schemeClr val="accent3"/>
              </a:buClr>
              <a:buFont typeface="Arial" panose="020B0604020202020204" pitchFamily="34" charset="0"/>
              <a:buChar char="•"/>
              <a:tabLst/>
              <a:defRPr sz="2000" b="0" i="0" kern="1200">
                <a:solidFill>
                  <a:schemeClr val="tx1"/>
                </a:solidFill>
                <a:latin typeface="Tisa Offc Serif Pro" panose="02010504030101020102" pitchFamily="2" charset="0"/>
                <a:ea typeface="+mn-ea"/>
                <a:cs typeface="+mn-cs"/>
              </a:defRPr>
            </a:lvl3pPr>
            <a:lvl4pPr marL="742950" indent="-171450" algn="l" defTabSz="685800" rtl="0" eaLnBrk="1" latinLnBrk="0" hangingPunct="1">
              <a:lnSpc>
                <a:spcPct val="100000"/>
              </a:lnSpc>
              <a:spcBef>
                <a:spcPts val="375"/>
              </a:spcBef>
              <a:spcAft>
                <a:spcPts val="300"/>
              </a:spcAft>
              <a:buClr>
                <a:schemeClr val="accent4"/>
              </a:buClr>
              <a:buSzPct val="100000"/>
              <a:buFont typeface="Lucida Grande" panose="020B0600040502020204" pitchFamily="34" charset="0"/>
              <a:buChar char="▪"/>
              <a:tabLst/>
              <a:defRPr sz="1800" b="0" i="0" kern="1200">
                <a:solidFill>
                  <a:schemeClr val="tx1"/>
                </a:solidFill>
                <a:latin typeface="Tisa Offc Serif Pro" panose="02010504030101020102" pitchFamily="2" charset="0"/>
                <a:ea typeface="+mn-ea"/>
                <a:cs typeface="+mn-cs"/>
              </a:defRPr>
            </a:lvl4pPr>
            <a:lvl5pPr marL="0" indent="0" algn="l" defTabSz="685800" rtl="0" eaLnBrk="1" latinLnBrk="0" hangingPunct="1">
              <a:lnSpc>
                <a:spcPct val="100000"/>
              </a:lnSpc>
              <a:spcBef>
                <a:spcPts val="1200"/>
              </a:spcBef>
              <a:spcAft>
                <a:spcPts val="1200"/>
              </a:spcAft>
              <a:buFont typeface="System Font Regular"/>
              <a:buChar char="​"/>
              <a:defRPr sz="2800" b="0" i="1" kern="1200">
                <a:solidFill>
                  <a:schemeClr val="accent5"/>
                </a:solidFill>
                <a:latin typeface="Tisa Offc Serif Pro" panose="02010504030101020102" pitchFamily="2" charset="0"/>
                <a:ea typeface="+mn-ea"/>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pPr algn="ctr"/>
            <a:r>
              <a:rPr lang="en-US" dirty="0"/>
              <a:t>Student Meeting Place</a:t>
            </a:r>
          </a:p>
        </p:txBody>
      </p:sp>
      <p:pic>
        <p:nvPicPr>
          <p:cNvPr id="3074" name="Picture 2" descr="Image result for food pantry">
            <a:extLst>
              <a:ext uri="{FF2B5EF4-FFF2-40B4-BE49-F238E27FC236}">
                <a16:creationId xmlns:a16="http://schemas.microsoft.com/office/drawing/2014/main" id="{7E3CAC53-F231-1F21-C091-530DB8222310}"/>
              </a:ext>
            </a:extLst>
          </p:cNvPr>
          <p:cNvPicPr>
            <a:picLocks noGrp="1" noChangeAspect="1" noChangeArrowheads="1"/>
          </p:cNvPicPr>
          <p:nvPr>
            <p:ph sz="quarter" idx="15"/>
          </p:nvPr>
        </p:nvPicPr>
        <p:blipFill rotWithShape="1">
          <a:blip r:embed="rId2">
            <a:extLst>
              <a:ext uri="{28A0092B-C50C-407E-A947-70E740481C1C}">
                <a14:useLocalDpi xmlns:a14="http://schemas.microsoft.com/office/drawing/2010/main" val="0"/>
              </a:ext>
            </a:extLst>
          </a:blip>
          <a:srcRect t="10685" r="-2" b="11534"/>
          <a:stretch/>
        </p:blipFill>
        <p:spPr bwMode="auto">
          <a:xfrm>
            <a:off x="524933" y="2938272"/>
            <a:ext cx="3473451" cy="28109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lothing closet">
            <a:extLst>
              <a:ext uri="{FF2B5EF4-FFF2-40B4-BE49-F238E27FC236}">
                <a16:creationId xmlns:a16="http://schemas.microsoft.com/office/drawing/2014/main" id="{58864FFF-1335-A192-AD50-F93AF14609DE}"/>
              </a:ext>
            </a:extLst>
          </p:cNvPr>
          <p:cNvPicPr>
            <a:picLocks noGrp="1" noChangeAspect="1" noChangeArrowheads="1"/>
          </p:cNvPicPr>
          <p:nvPr>
            <p:ph sz="quarter" idx="16"/>
          </p:nvPr>
        </p:nvPicPr>
        <p:blipFill rotWithShape="1">
          <a:blip r:embed="rId3">
            <a:extLst>
              <a:ext uri="{28A0092B-C50C-407E-A947-70E740481C1C}">
                <a14:useLocalDpi xmlns:a14="http://schemas.microsoft.com/office/drawing/2010/main" val="0"/>
              </a:ext>
            </a:extLst>
          </a:blip>
          <a:srcRect r="7439"/>
          <a:stretch/>
        </p:blipFill>
        <p:spPr bwMode="auto">
          <a:xfrm>
            <a:off x="4358639" y="2938272"/>
            <a:ext cx="3473451" cy="281093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4EB86281-023C-FC3D-E328-A921EB7E067E}"/>
              </a:ext>
            </a:extLst>
          </p:cNvPr>
          <p:cNvSpPr>
            <a:spLocks noGrp="1"/>
          </p:cNvSpPr>
          <p:nvPr>
            <p:ph type="title"/>
          </p:nvPr>
        </p:nvSpPr>
        <p:spPr>
          <a:xfrm>
            <a:off x="524256" y="365126"/>
            <a:ext cx="11141539" cy="532183"/>
          </a:xfrm>
        </p:spPr>
        <p:txBody>
          <a:bodyPr anchor="t">
            <a:normAutofit/>
          </a:bodyPr>
          <a:lstStyle/>
          <a:p>
            <a:pPr algn="ctr"/>
            <a:r>
              <a:rPr lang="en-US" sz="3733" b="0" dirty="0"/>
              <a:t>Strategic Diversity Initiatives </a:t>
            </a:r>
          </a:p>
        </p:txBody>
      </p:sp>
      <p:pic>
        <p:nvPicPr>
          <p:cNvPr id="1026" name="Picture 2" descr="Writing Center">
            <a:extLst>
              <a:ext uri="{FF2B5EF4-FFF2-40B4-BE49-F238E27FC236}">
                <a16:creationId xmlns:a16="http://schemas.microsoft.com/office/drawing/2014/main" id="{B9C3A2CD-EB21-8EA3-7A50-8D7D7A2280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9029" y="2938272"/>
            <a:ext cx="3838989" cy="26851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31F0002-F18A-95B4-CDC0-E016F6972907}"/>
              </a:ext>
            </a:extLst>
          </p:cNvPr>
          <p:cNvSpPr txBox="1"/>
          <p:nvPr/>
        </p:nvSpPr>
        <p:spPr>
          <a:xfrm>
            <a:off x="2014263" y="6308208"/>
            <a:ext cx="6122504" cy="369332"/>
          </a:xfrm>
          <a:prstGeom prst="rect">
            <a:avLst/>
          </a:prstGeom>
          <a:noFill/>
        </p:spPr>
        <p:txBody>
          <a:bodyPr wrap="square">
            <a:spAutoFit/>
          </a:bodyPr>
          <a:lstStyle/>
          <a:p>
            <a:pPr>
              <a:spcAft>
                <a:spcPts val="800"/>
              </a:spcAft>
            </a:pPr>
            <a:r>
              <a:rPr lang="en-US" dirty="0">
                <a:solidFill>
                  <a:schemeClr val="bg1"/>
                </a:solidFill>
              </a:rPr>
              <a:t>Missouri University of Science and Technology</a:t>
            </a:r>
          </a:p>
        </p:txBody>
      </p:sp>
    </p:spTree>
    <p:extLst>
      <p:ext uri="{BB962C8B-B14F-4D97-AF65-F5344CB8AC3E}">
        <p14:creationId xmlns:p14="http://schemas.microsoft.com/office/powerpoint/2010/main" val="2735404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CEC1FE65-E201-8EC9-AF21-0820918D9DD2}"/>
              </a:ext>
            </a:extLst>
          </p:cNvPr>
          <p:cNvSpPr>
            <a:spLocks noGrp="1"/>
          </p:cNvSpPr>
          <p:nvPr>
            <p:ph type="title"/>
          </p:nvPr>
        </p:nvSpPr>
        <p:spPr>
          <a:xfrm>
            <a:off x="838200" y="365125"/>
            <a:ext cx="10515600" cy="1325563"/>
          </a:xfrm>
        </p:spPr>
        <p:txBody>
          <a:bodyPr>
            <a:normAutofit/>
          </a:bodyPr>
          <a:lstStyle/>
          <a:p>
            <a:pPr algn="ctr"/>
            <a:r>
              <a:rPr lang="en-US" sz="5400" b="1" dirty="0"/>
              <a:t>Programs</a:t>
            </a:r>
          </a:p>
        </p:txBody>
      </p:sp>
      <p:sp>
        <p:nvSpPr>
          <p:cNvPr id="19"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10">
            <a:extLst>
              <a:ext uri="{FF2B5EF4-FFF2-40B4-BE49-F238E27FC236}">
                <a16:creationId xmlns:a16="http://schemas.microsoft.com/office/drawing/2014/main" id="{200166A9-2532-C0B0-1669-F57B56139D17}"/>
              </a:ext>
            </a:extLst>
          </p:cNvPr>
          <p:cNvGraphicFramePr>
            <a:graphicFrameLocks noGrp="1"/>
          </p:cNvGraphicFramePr>
          <p:nvPr>
            <p:ph idx="1"/>
            <p:extLst>
              <p:ext uri="{D42A27DB-BD31-4B8C-83A1-F6EECF244321}">
                <p14:modId xmlns:p14="http://schemas.microsoft.com/office/powerpoint/2010/main" val="215815437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3600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86FBF93-8268-767D-524B-F228958A602B}"/>
              </a:ext>
            </a:extLst>
          </p:cNvPr>
          <p:cNvSpPr>
            <a:spLocks noGrp="1"/>
          </p:cNvSpPr>
          <p:nvPr>
            <p:ph type="body" idx="4294967295"/>
          </p:nvPr>
        </p:nvSpPr>
        <p:spPr>
          <a:xfrm>
            <a:off x="614265" y="2772685"/>
            <a:ext cx="10515600" cy="2265846"/>
          </a:xfrm>
        </p:spPr>
        <p:txBody>
          <a:bodyPr/>
          <a:lstStyle/>
          <a:p>
            <a:pPr algn="ctr"/>
            <a:r>
              <a:rPr lang="en-US" sz="7200" b="1" dirty="0"/>
              <a:t>Your Part???</a:t>
            </a:r>
          </a:p>
        </p:txBody>
      </p:sp>
    </p:spTree>
    <p:extLst>
      <p:ext uri="{BB962C8B-B14F-4D97-AF65-F5344CB8AC3E}">
        <p14:creationId xmlns:p14="http://schemas.microsoft.com/office/powerpoint/2010/main" val="3213582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BA42BF-DD05-EAE8-ADFB-3FFB8C4AE071}"/>
              </a:ext>
            </a:extLst>
          </p:cNvPr>
          <p:cNvSpPr>
            <a:spLocks noGrp="1"/>
          </p:cNvSpPr>
          <p:nvPr>
            <p:ph type="title"/>
          </p:nvPr>
        </p:nvSpPr>
        <p:spPr>
          <a:xfrm>
            <a:off x="8153400" y="1128094"/>
            <a:ext cx="3434180" cy="1415270"/>
          </a:xfrm>
        </p:spPr>
        <p:txBody>
          <a:bodyPr vert="horz" lIns="91440" tIns="45720" rIns="91440" bIns="45720" rtlCol="0" anchor="t">
            <a:normAutofit/>
          </a:bodyPr>
          <a:lstStyle/>
          <a:p>
            <a:pPr defTabSz="914400">
              <a:spcBef>
                <a:spcPct val="0"/>
              </a:spcBef>
            </a:pPr>
            <a:r>
              <a:rPr lang="en-US" sz="4400" dirty="0">
                <a:solidFill>
                  <a:schemeClr val="tx1"/>
                </a:solidFill>
                <a:latin typeface="+mj-lt"/>
                <a:ea typeface="+mj-ea"/>
                <a:cs typeface="+mj-cs"/>
              </a:rPr>
              <a:t>You Should . . .</a:t>
            </a:r>
          </a:p>
        </p:txBody>
      </p:sp>
      <p:pic>
        <p:nvPicPr>
          <p:cNvPr id="3074" name="Picture 2" descr="Image result for diverse Pointing finger immage">
            <a:extLst>
              <a:ext uri="{FF2B5EF4-FFF2-40B4-BE49-F238E27FC236}">
                <a16:creationId xmlns:a16="http://schemas.microsoft.com/office/drawing/2014/main" id="{562545D9-0487-CAE7-3600-AA9DD082D03A}"/>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7545" r="18632" b="-1"/>
          <a:stretch/>
        </p:blipFill>
        <p:spPr bwMode="auto">
          <a:xfrm>
            <a:off x="0" y="10"/>
            <a:ext cx="7572605"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3095" name="Straight Connector 3094">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3091" name="Content Placeholder 2">
            <a:extLst>
              <a:ext uri="{FF2B5EF4-FFF2-40B4-BE49-F238E27FC236}">
                <a16:creationId xmlns:a16="http://schemas.microsoft.com/office/drawing/2014/main" id="{5700319B-B929-9500-24C4-3C362C79E57E}"/>
              </a:ext>
            </a:extLst>
          </p:cNvPr>
          <p:cNvGraphicFramePr/>
          <p:nvPr>
            <p:extLst>
              <p:ext uri="{D42A27DB-BD31-4B8C-83A1-F6EECF244321}">
                <p14:modId xmlns:p14="http://schemas.microsoft.com/office/powerpoint/2010/main" val="4278123921"/>
              </p:ext>
            </p:extLst>
          </p:nvPr>
        </p:nvGraphicFramePr>
        <p:xfrm>
          <a:off x="8153400" y="2543364"/>
          <a:ext cx="4038600" cy="3599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813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0B830D-7AC7-B85D-8C9B-B20566188983}"/>
              </a:ext>
            </a:extLst>
          </p:cNvPr>
          <p:cNvSpPr>
            <a:spLocks noGrp="1"/>
          </p:cNvSpPr>
          <p:nvPr>
            <p:ph type="title"/>
          </p:nvPr>
        </p:nvSpPr>
        <p:spPr>
          <a:xfrm>
            <a:off x="8153400" y="1128094"/>
            <a:ext cx="3434180" cy="1415270"/>
          </a:xfrm>
        </p:spPr>
        <p:txBody>
          <a:bodyPr vert="horz" lIns="91440" tIns="45720" rIns="91440" bIns="45720" rtlCol="0" anchor="t">
            <a:normAutofit/>
          </a:bodyPr>
          <a:lstStyle/>
          <a:p>
            <a:pPr defTabSz="914400">
              <a:spcBef>
                <a:spcPct val="0"/>
              </a:spcBef>
            </a:pPr>
            <a:r>
              <a:rPr lang="en-US" sz="3200" kern="1200">
                <a:solidFill>
                  <a:schemeClr val="tx1"/>
                </a:solidFill>
                <a:latin typeface="+mj-lt"/>
                <a:ea typeface="+mj-ea"/>
                <a:cs typeface="+mj-cs"/>
              </a:rPr>
              <a:t>Diversity</a:t>
            </a:r>
          </a:p>
        </p:txBody>
      </p:sp>
      <p:sp>
        <p:nvSpPr>
          <p:cNvPr id="1043" name="Rectangle 1042">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https://talentcircles.com/wp-content/uploads/2019/09/diversity-and-inclusion.jpg">
            <a:extLst>
              <a:ext uri="{FF2B5EF4-FFF2-40B4-BE49-F238E27FC236}">
                <a16:creationId xmlns:a16="http://schemas.microsoft.com/office/drawing/2014/main" id="{C35074DE-DFCF-AFC8-E7B6-8461C5B7B3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27" r="-1" b="21727"/>
          <a:stretch/>
        </p:blipFill>
        <p:spPr bwMode="auto">
          <a:xfrm>
            <a:off x="669235" y="1855264"/>
            <a:ext cx="6221895" cy="3154093"/>
          </a:xfrm>
          <a:prstGeom prst="rect">
            <a:avLst/>
          </a:prstGeom>
          <a:noFill/>
          <a:extLst>
            <a:ext uri="{909E8E84-426E-40DD-AFC4-6F175D3DCCD1}">
              <a14:hiddenFill xmlns:a14="http://schemas.microsoft.com/office/drawing/2010/main">
                <a:solidFill>
                  <a:srgbClr val="FFFFFF"/>
                </a:solidFill>
              </a14:hiddenFill>
            </a:ext>
          </a:extLst>
        </p:spPr>
      </p:pic>
      <p:cxnSp>
        <p:nvCxnSpPr>
          <p:cNvPr id="1045" name="Straight Connector 1044">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95A2BBCA-7ACF-FF6A-4E9D-FE0EF942620F}"/>
              </a:ext>
            </a:extLst>
          </p:cNvPr>
          <p:cNvSpPr>
            <a:spLocks noGrp="1"/>
          </p:cNvSpPr>
          <p:nvPr>
            <p:ph idx="4294967295"/>
          </p:nvPr>
        </p:nvSpPr>
        <p:spPr>
          <a:xfrm>
            <a:off x="8153400" y="2543364"/>
            <a:ext cx="3434180" cy="3599019"/>
          </a:xfrm>
        </p:spPr>
        <p:txBody>
          <a:bodyPr vert="horz" lIns="91440" tIns="45720" rIns="91440" bIns="45720" rtlCol="0">
            <a:normAutofit/>
          </a:bodyPr>
          <a:lstStyle/>
          <a:p>
            <a:pPr defTabSz="914400">
              <a:lnSpc>
                <a:spcPct val="90000"/>
              </a:lnSpc>
              <a:spcBef>
                <a:spcPts val="1000"/>
              </a:spcBef>
              <a:buNone/>
            </a:pPr>
            <a:r>
              <a:rPr lang="en-US" sz="2000" b="0" i="0" dirty="0">
                <a:solidFill>
                  <a:schemeClr val="tx1"/>
                </a:solidFill>
                <a:effectLst/>
                <a:latin typeface="+mn-lt"/>
                <a:ea typeface="+mn-ea"/>
                <a:cs typeface="+mn-cs"/>
              </a:rPr>
              <a:t>Human differences including but not limited to race, ethnicity, gender, gender identity, sexual orientation, age, social class, physical ability or attributes, religious or ethical values system, national origin, and political beliefs.</a:t>
            </a:r>
            <a:endParaRPr lang="en-US" sz="2000" dirty="0">
              <a:solidFill>
                <a:schemeClr val="tx1"/>
              </a:solidFill>
              <a:latin typeface="+mn-lt"/>
              <a:ea typeface="+mn-ea"/>
              <a:cs typeface="+mn-cs"/>
            </a:endParaRPr>
          </a:p>
        </p:txBody>
      </p:sp>
    </p:spTree>
    <p:extLst>
      <p:ext uri="{BB962C8B-B14F-4D97-AF65-F5344CB8AC3E}">
        <p14:creationId xmlns:p14="http://schemas.microsoft.com/office/powerpoint/2010/main" val="3243323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EA37081-A216-4DF7-BCB8-6A9DC7162028}"/>
              </a:ext>
            </a:extLst>
          </p:cNvPr>
          <p:cNvSpPr>
            <a:spLocks noGrp="1"/>
          </p:cNvSpPr>
          <p:nvPr>
            <p:ph type="body" idx="4294967295"/>
          </p:nvPr>
        </p:nvSpPr>
        <p:spPr/>
        <p:txBody>
          <a:bodyPr/>
          <a:lstStyle/>
          <a:p>
            <a:endParaRPr lang="en-US" dirty="0"/>
          </a:p>
        </p:txBody>
      </p:sp>
      <p:sp>
        <p:nvSpPr>
          <p:cNvPr id="9" name="Text Placeholder 8">
            <a:extLst>
              <a:ext uri="{FF2B5EF4-FFF2-40B4-BE49-F238E27FC236}">
                <a16:creationId xmlns:a16="http://schemas.microsoft.com/office/drawing/2014/main" id="{8C9F61B2-3CCA-22DA-E775-6B59D3C9113D}"/>
              </a:ext>
            </a:extLst>
          </p:cNvPr>
          <p:cNvSpPr>
            <a:spLocks noGrp="1"/>
          </p:cNvSpPr>
          <p:nvPr>
            <p:ph type="body" idx="4294967295"/>
          </p:nvPr>
        </p:nvSpPr>
        <p:spPr/>
        <p:txBody>
          <a:bodyPr/>
          <a:lstStyle/>
          <a:p>
            <a:endParaRPr lang="en-US"/>
          </a:p>
        </p:txBody>
      </p:sp>
      <p:sp>
        <p:nvSpPr>
          <p:cNvPr id="10" name="Text Placeholder 9">
            <a:extLst>
              <a:ext uri="{FF2B5EF4-FFF2-40B4-BE49-F238E27FC236}">
                <a16:creationId xmlns:a16="http://schemas.microsoft.com/office/drawing/2014/main" id="{8B454604-09F1-927E-759D-0F11E2544C09}"/>
              </a:ext>
            </a:extLst>
          </p:cNvPr>
          <p:cNvSpPr>
            <a:spLocks noGrp="1"/>
          </p:cNvSpPr>
          <p:nvPr>
            <p:ph type="body" idx="4294967295"/>
          </p:nvPr>
        </p:nvSpPr>
        <p:spPr/>
        <p:txBody>
          <a:bodyPr/>
          <a:lstStyle/>
          <a:p>
            <a:endParaRPr lang="en-US"/>
          </a:p>
        </p:txBody>
      </p:sp>
      <p:pic>
        <p:nvPicPr>
          <p:cNvPr id="1026" name="Picture 2" descr="How Inclusivity Shepherded Barbie® Through Decades of Success">
            <a:extLst>
              <a:ext uri="{FF2B5EF4-FFF2-40B4-BE49-F238E27FC236}">
                <a16:creationId xmlns:a16="http://schemas.microsoft.com/office/drawing/2014/main" id="{DDDFBC0A-631C-1907-B29E-3051704A2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150"/>
            <a:ext cx="12192000" cy="648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794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ligious leaders in rare union with pledge to fight slavery ...">
            <a:extLst>
              <a:ext uri="{FF2B5EF4-FFF2-40B4-BE49-F238E27FC236}">
                <a16:creationId xmlns:a16="http://schemas.microsoft.com/office/drawing/2014/main" id="{B8E11546-0982-15F1-6F5B-7B53644E51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60B830D-7AC7-B85D-8C9B-B20566188983}"/>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defTabSz="914400">
              <a:spcBef>
                <a:spcPct val="0"/>
              </a:spcBef>
            </a:pPr>
            <a:r>
              <a:rPr lang="en-US" sz="5200">
                <a:solidFill>
                  <a:srgbClr val="FFFFFF"/>
                </a:solidFill>
                <a:latin typeface="+mj-lt"/>
                <a:ea typeface="+mj-ea"/>
                <a:cs typeface="+mj-cs"/>
              </a:rPr>
              <a:t>Cultural Competence </a:t>
            </a:r>
          </a:p>
        </p:txBody>
      </p:sp>
      <p:sp>
        <p:nvSpPr>
          <p:cNvPr id="7" name="Content Placeholder 6">
            <a:extLst>
              <a:ext uri="{FF2B5EF4-FFF2-40B4-BE49-F238E27FC236}">
                <a16:creationId xmlns:a16="http://schemas.microsoft.com/office/drawing/2014/main" id="{95A2BBCA-7ACF-FF6A-4E9D-FE0EF942620F}"/>
              </a:ext>
            </a:extLst>
          </p:cNvPr>
          <p:cNvSpPr>
            <a:spLocks noGrp="1"/>
          </p:cNvSpPr>
          <p:nvPr>
            <p:ph idx="4294967295"/>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defTabSz="914400">
              <a:lnSpc>
                <a:spcPct val="90000"/>
              </a:lnSpc>
              <a:spcBef>
                <a:spcPts val="1000"/>
              </a:spcBef>
              <a:buNone/>
            </a:pPr>
            <a:r>
              <a:rPr lang="en-US" sz="2400">
                <a:solidFill>
                  <a:srgbClr val="FFFFFF"/>
                </a:solidFill>
                <a:latin typeface="+mn-lt"/>
                <a:ea typeface="+mn-ea"/>
                <a:cs typeface="+mn-cs"/>
              </a:rPr>
              <a:t>The ability to understand, communicate with, and effectively interact with people across cultures</a:t>
            </a:r>
          </a:p>
        </p:txBody>
      </p:sp>
    </p:spTree>
    <p:extLst>
      <p:ext uri="{BB962C8B-B14F-4D97-AF65-F5344CB8AC3E}">
        <p14:creationId xmlns:p14="http://schemas.microsoft.com/office/powerpoint/2010/main" val="2377010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0B830D-7AC7-B85D-8C9B-B20566188983}"/>
              </a:ext>
            </a:extLst>
          </p:cNvPr>
          <p:cNvSpPr>
            <a:spLocks noGrp="1"/>
          </p:cNvSpPr>
          <p:nvPr>
            <p:ph type="title"/>
          </p:nvPr>
        </p:nvSpPr>
        <p:spPr/>
        <p:txBody>
          <a:bodyPr/>
          <a:lstStyle/>
          <a:p>
            <a:pPr algn="ctr"/>
            <a:r>
              <a:rPr lang="en-US" dirty="0"/>
              <a:t>Cultural Competence Includes </a:t>
            </a:r>
          </a:p>
        </p:txBody>
      </p:sp>
      <p:sp>
        <p:nvSpPr>
          <p:cNvPr id="7" name="Content Placeholder 6">
            <a:extLst>
              <a:ext uri="{FF2B5EF4-FFF2-40B4-BE49-F238E27FC236}">
                <a16:creationId xmlns:a16="http://schemas.microsoft.com/office/drawing/2014/main" id="{95A2BBCA-7ACF-FF6A-4E9D-FE0EF942620F}"/>
              </a:ext>
            </a:extLst>
          </p:cNvPr>
          <p:cNvSpPr>
            <a:spLocks noGrp="1"/>
          </p:cNvSpPr>
          <p:nvPr>
            <p:ph idx="4294967295"/>
          </p:nvPr>
        </p:nvSpPr>
        <p:spPr>
          <a:xfrm>
            <a:off x="524257" y="1755648"/>
            <a:ext cx="9501870" cy="4120896"/>
          </a:xfrm>
        </p:spPr>
        <p:txBody>
          <a:bodyPr>
            <a:normAutofit fontScale="85000" lnSpcReduction="20000"/>
          </a:bodyPr>
          <a:lstStyle/>
          <a:p>
            <a:pPr marL="457200" indent="-457200">
              <a:buFont typeface="Wingdings" panose="05000000000000000000" pitchFamily="2" charset="2"/>
              <a:buChar char="Ø"/>
            </a:pPr>
            <a:r>
              <a:rPr lang="en-US" dirty="0"/>
              <a:t>Being aware of one’s own worldview </a:t>
            </a:r>
          </a:p>
          <a:p>
            <a:pPr marL="457200" indent="-457200">
              <a:buFont typeface="Wingdings" panose="05000000000000000000" pitchFamily="2" charset="2"/>
              <a:buChar char="Ø"/>
            </a:pPr>
            <a:r>
              <a:rPr lang="en-US" dirty="0"/>
              <a:t>Developing positive attitudes towards cultural differences </a:t>
            </a:r>
          </a:p>
          <a:p>
            <a:pPr marL="457200" indent="-457200">
              <a:buFont typeface="Wingdings" panose="05000000000000000000" pitchFamily="2" charset="2"/>
              <a:buChar char="Ø"/>
            </a:pPr>
            <a:r>
              <a:rPr lang="en-US" dirty="0"/>
              <a:t>A willingness to accept and respect cultural differences  </a:t>
            </a:r>
          </a:p>
          <a:p>
            <a:pPr marL="457200" indent="-457200">
              <a:buFont typeface="Wingdings" panose="05000000000000000000" pitchFamily="2" charset="2"/>
              <a:buChar char="Ø"/>
            </a:pPr>
            <a:r>
              <a:rPr lang="en-US" dirty="0"/>
              <a:t>Gaining knowledge of different cultural practices and worldviews </a:t>
            </a:r>
          </a:p>
          <a:p>
            <a:pPr marL="457200" indent="-457200">
              <a:buFont typeface="Wingdings" panose="05000000000000000000" pitchFamily="2" charset="2"/>
              <a:buChar char="Ø"/>
            </a:pPr>
            <a:r>
              <a:rPr lang="en-US" dirty="0"/>
              <a:t>Incorporating these competencies into institutional practices, polices, procedures, and programming </a:t>
            </a:r>
          </a:p>
        </p:txBody>
      </p:sp>
    </p:spTree>
    <p:extLst>
      <p:ext uri="{BB962C8B-B14F-4D97-AF65-F5344CB8AC3E}">
        <p14:creationId xmlns:p14="http://schemas.microsoft.com/office/powerpoint/2010/main" val="4251200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88F96C42-569D-F763-7F47-7CB41FCD86C2}"/>
              </a:ext>
            </a:extLst>
          </p:cNvPr>
          <p:cNvSpPr>
            <a:spLocks noGrp="1"/>
          </p:cNvSpPr>
          <p:nvPr>
            <p:ph type="title"/>
          </p:nvPr>
        </p:nvSpPr>
        <p:spPr>
          <a:xfrm>
            <a:off x="1113810" y="2960716"/>
            <a:ext cx="4036334" cy="2387600"/>
          </a:xfrm>
        </p:spPr>
        <p:txBody>
          <a:bodyPr vert="horz" lIns="91440" tIns="45720" rIns="91440" bIns="45720" rtlCol="0" anchor="t">
            <a:normAutofit/>
          </a:bodyPr>
          <a:lstStyle/>
          <a:p>
            <a:pPr defTabSz="914400">
              <a:spcBef>
                <a:spcPct val="0"/>
              </a:spcBef>
            </a:pPr>
            <a:r>
              <a:rPr lang="en-US" sz="5400" kern="1200" dirty="0">
                <a:solidFill>
                  <a:schemeClr val="tx1"/>
                </a:solidFill>
                <a:latin typeface="+mj-lt"/>
                <a:ea typeface="+mj-ea"/>
                <a:cs typeface="+mj-cs"/>
                <a:hlinkClick r:id="rId3"/>
              </a:rPr>
              <a:t>Love Has No Labels </a:t>
            </a:r>
            <a:endParaRPr lang="en-US" sz="5400" kern="1200" dirty="0">
              <a:solidFill>
                <a:schemeClr val="tx1"/>
              </a:solidFill>
              <a:latin typeface="+mj-lt"/>
              <a:ea typeface="+mj-ea"/>
              <a:cs typeface="+mj-cs"/>
            </a:endParaRPr>
          </a:p>
        </p:txBody>
      </p:sp>
      <p:grpSp>
        <p:nvGrpSpPr>
          <p:cNvPr id="25" name="Group 2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6" name="Rectangle 2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nline Media 13" title="Love Has No Labels | Diversity &amp; Inclusion | Ad Council">
            <a:hlinkClick r:id="" action="ppaction://media"/>
            <a:extLst>
              <a:ext uri="{FF2B5EF4-FFF2-40B4-BE49-F238E27FC236}">
                <a16:creationId xmlns:a16="http://schemas.microsoft.com/office/drawing/2014/main" id="{733A02A7-DE7C-59B2-2EC4-D05F7B59E209}"/>
              </a:ext>
            </a:extLst>
          </p:cNvPr>
          <p:cNvPicPr>
            <a:picLocks noGrp="1" noRot="1" noChangeAspect="1"/>
          </p:cNvPicPr>
          <p:nvPr>
            <p:ph type="pic" idx="1"/>
            <a:videoFile r:link="rId1"/>
          </p:nvPr>
        </p:nvPicPr>
        <p:blipFill rotWithShape="1">
          <a:blip r:embed="rId4"/>
          <a:srcRect t="5" b="5"/>
          <a:stretch/>
        </p:blipFill>
        <p:spPr>
          <a:xfrm>
            <a:off x="5922492" y="1323831"/>
            <a:ext cx="5536001" cy="4151585"/>
          </a:xfrm>
          <a:prstGeom prst="rect">
            <a:avLst/>
          </a:prstGeom>
          <a:noFill/>
        </p:spPr>
      </p:pic>
    </p:spTree>
    <p:extLst>
      <p:ext uri="{BB962C8B-B14F-4D97-AF65-F5344CB8AC3E}">
        <p14:creationId xmlns:p14="http://schemas.microsoft.com/office/powerpoint/2010/main" val="1708214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lture">
            <a:extLst>
              <a:ext uri="{FF2B5EF4-FFF2-40B4-BE49-F238E27FC236}">
                <a16:creationId xmlns:a16="http://schemas.microsoft.com/office/drawing/2014/main" id="{EFEBB0A6-532F-39FA-371C-0301A404C2D4}"/>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8190"/>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206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97697D1E-0879-63CE-3D35-21996204A85E}"/>
              </a:ext>
            </a:extLst>
          </p:cNvPr>
          <p:cNvSpPr>
            <a:spLocks noGrp="1"/>
          </p:cNvSpPr>
          <p:nvPr>
            <p:ph type="title"/>
          </p:nvPr>
        </p:nvSpPr>
        <p:spPr>
          <a:xfrm>
            <a:off x="235085" y="345669"/>
            <a:ext cx="3822189" cy="1899912"/>
          </a:xfrm>
        </p:spPr>
        <p:txBody>
          <a:bodyPr vert="horz" lIns="91440" tIns="45720" rIns="91440" bIns="45720" rtlCol="0" anchor="ctr">
            <a:normAutofit/>
          </a:bodyPr>
          <a:lstStyle/>
          <a:p>
            <a:pPr algn="ctr" defTabSz="914400">
              <a:spcBef>
                <a:spcPct val="0"/>
              </a:spcBef>
            </a:pPr>
            <a:r>
              <a:rPr lang="en-US" sz="4000" b="1" dirty="0">
                <a:solidFill>
                  <a:schemeClr val="tx1"/>
                </a:solidFill>
                <a:latin typeface="+mj-lt"/>
                <a:ea typeface="+mj-ea"/>
                <a:cs typeface="+mj-cs"/>
              </a:rPr>
              <a:t>Our World</a:t>
            </a:r>
            <a:br>
              <a:rPr lang="en-US" sz="4000" b="1" dirty="0">
                <a:solidFill>
                  <a:schemeClr val="tx1"/>
                </a:solidFill>
                <a:latin typeface="+mj-lt"/>
                <a:ea typeface="+mj-ea"/>
                <a:cs typeface="+mj-cs"/>
              </a:rPr>
            </a:br>
            <a:r>
              <a:rPr lang="en-US" sz="4000" b="1" dirty="0">
                <a:solidFill>
                  <a:schemeClr val="tx1"/>
                </a:solidFill>
                <a:latin typeface="+mj-lt"/>
                <a:ea typeface="+mj-ea"/>
                <a:cs typeface="+mj-cs"/>
              </a:rPr>
              <a:t>Our Campus</a:t>
            </a:r>
          </a:p>
        </p:txBody>
      </p:sp>
      <p:sp>
        <p:nvSpPr>
          <p:cNvPr id="7" name="Text Placeholder 6">
            <a:extLst>
              <a:ext uri="{FF2B5EF4-FFF2-40B4-BE49-F238E27FC236}">
                <a16:creationId xmlns:a16="http://schemas.microsoft.com/office/drawing/2014/main" id="{51498E16-30DA-943E-C350-4D1E118CC8EA}"/>
              </a:ext>
            </a:extLst>
          </p:cNvPr>
          <p:cNvSpPr>
            <a:spLocks noGrp="1"/>
          </p:cNvSpPr>
          <p:nvPr>
            <p:ph type="body" idx="2"/>
          </p:nvPr>
        </p:nvSpPr>
        <p:spPr>
          <a:xfrm>
            <a:off x="371273" y="2356380"/>
            <a:ext cx="3822189" cy="3742762"/>
          </a:xfrm>
        </p:spPr>
        <p:txBody>
          <a:bodyPr vert="horz" lIns="91440" tIns="45720" rIns="91440" bIns="45720" rtlCol="0">
            <a:normAutofit/>
          </a:bodyPr>
          <a:lstStyle/>
          <a:p>
            <a:pPr marL="342900" indent="-228600" defTabSz="914400">
              <a:lnSpc>
                <a:spcPct val="90000"/>
              </a:lnSpc>
              <a:buFont typeface="Arial" panose="020B0604020202020204" pitchFamily="34" charset="0"/>
              <a:buChar char="•"/>
            </a:pPr>
            <a:r>
              <a:rPr lang="en-US" sz="2000" dirty="0">
                <a:solidFill>
                  <a:schemeClr val="tx1"/>
                </a:solidFill>
                <a:latin typeface="+mn-lt"/>
                <a:ea typeface="+mn-ea"/>
                <a:cs typeface="+mn-cs"/>
              </a:rPr>
              <a:t>What stands out in the picture?</a:t>
            </a:r>
          </a:p>
          <a:p>
            <a:pPr marL="342900" indent="-228600" defTabSz="914400">
              <a:lnSpc>
                <a:spcPct val="90000"/>
              </a:lnSpc>
              <a:buFont typeface="Arial" panose="020B0604020202020204" pitchFamily="34" charset="0"/>
              <a:buChar char="•"/>
            </a:pPr>
            <a:r>
              <a:rPr lang="en-US" sz="2000" dirty="0">
                <a:solidFill>
                  <a:schemeClr val="tx1"/>
                </a:solidFill>
                <a:latin typeface="+mn-lt"/>
                <a:ea typeface="+mn-ea"/>
                <a:cs typeface="+mn-cs"/>
              </a:rPr>
              <a:t>What do you notice?</a:t>
            </a:r>
          </a:p>
          <a:p>
            <a:pPr marL="342900" indent="-228600" defTabSz="914400">
              <a:lnSpc>
                <a:spcPct val="90000"/>
              </a:lnSpc>
              <a:buFont typeface="Arial" panose="020B0604020202020204" pitchFamily="34" charset="0"/>
              <a:buChar char="•"/>
            </a:pPr>
            <a:r>
              <a:rPr lang="en-US" sz="2000" dirty="0">
                <a:solidFill>
                  <a:schemeClr val="tx1"/>
                </a:solidFill>
                <a:latin typeface="+mn-lt"/>
                <a:ea typeface="+mn-ea"/>
                <a:cs typeface="+mn-cs"/>
              </a:rPr>
              <a:t>Where are you on picture?</a:t>
            </a:r>
          </a:p>
          <a:p>
            <a:pPr marL="342900" indent="-228600" defTabSz="914400">
              <a:lnSpc>
                <a:spcPct val="90000"/>
              </a:lnSpc>
              <a:buFont typeface="Arial" panose="020B0604020202020204" pitchFamily="34" charset="0"/>
              <a:buChar char="•"/>
            </a:pPr>
            <a:r>
              <a:rPr lang="en-US" sz="2000" dirty="0">
                <a:solidFill>
                  <a:schemeClr val="tx1"/>
                </a:solidFill>
                <a:latin typeface="+mn-lt"/>
                <a:ea typeface="+mn-ea"/>
                <a:cs typeface="+mn-cs"/>
              </a:rPr>
              <a:t>Do you see yourself in multiple areas?</a:t>
            </a:r>
          </a:p>
          <a:p>
            <a:pPr marL="342900" indent="-228600" defTabSz="914400">
              <a:lnSpc>
                <a:spcPct val="90000"/>
              </a:lnSpc>
              <a:buFont typeface="Arial" panose="020B0604020202020204" pitchFamily="34" charset="0"/>
              <a:buChar char="•"/>
            </a:pPr>
            <a:r>
              <a:rPr lang="en-US" sz="2000" dirty="0">
                <a:solidFill>
                  <a:schemeClr val="tx1"/>
                </a:solidFill>
                <a:latin typeface="+mn-lt"/>
                <a:ea typeface="+mn-ea"/>
                <a:cs typeface="+mn-cs"/>
              </a:rPr>
              <a:t>Is there anything missing?</a:t>
            </a:r>
          </a:p>
        </p:txBody>
      </p:sp>
    </p:spTree>
    <p:extLst>
      <p:ext uri="{BB962C8B-B14F-4D97-AF65-F5344CB8AC3E}">
        <p14:creationId xmlns:p14="http://schemas.microsoft.com/office/powerpoint/2010/main" val="3154078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6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5930309-CAEF-6699-B188-B21F96DE7F3A}"/>
              </a:ext>
            </a:extLst>
          </p:cNvPr>
          <p:cNvSpPr>
            <a:spLocks noGrp="1"/>
          </p:cNvSpPr>
          <p:nvPr>
            <p:ph type="title"/>
          </p:nvPr>
        </p:nvSpPr>
        <p:spPr>
          <a:xfrm>
            <a:off x="630936" y="640080"/>
            <a:ext cx="4818888" cy="1481328"/>
          </a:xfrm>
        </p:spPr>
        <p:txBody>
          <a:bodyPr anchor="b">
            <a:normAutofit/>
          </a:bodyPr>
          <a:lstStyle/>
          <a:p>
            <a:r>
              <a:rPr lang="en-US" sz="5000"/>
              <a:t>Intersectionality </a:t>
            </a:r>
          </a:p>
        </p:txBody>
      </p:sp>
      <p:sp>
        <p:nvSpPr>
          <p:cNvPr id="206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3DD56820-0A34-0B7A-223A-E3A7BAA310B3}"/>
              </a:ext>
            </a:extLst>
          </p:cNvPr>
          <p:cNvSpPr>
            <a:spLocks noGrp="1"/>
          </p:cNvSpPr>
          <p:nvPr>
            <p:ph idx="1"/>
          </p:nvPr>
        </p:nvSpPr>
        <p:spPr>
          <a:xfrm>
            <a:off x="630238" y="2660650"/>
            <a:ext cx="4819650" cy="3548063"/>
          </a:xfrm>
        </p:spPr>
        <p:txBody>
          <a:bodyPr anchor="t">
            <a:normAutofit/>
          </a:bodyPr>
          <a:lstStyle/>
          <a:p>
            <a:r>
              <a:rPr lang="en-US" dirty="0">
                <a:latin typeface="Roboto" panose="02000000000000000000" pitchFamily="2" charset="0"/>
              </a:rPr>
              <a:t>S</a:t>
            </a:r>
            <a:r>
              <a:rPr lang="en-US" b="0" i="0" dirty="0">
                <a:effectLst/>
                <a:latin typeface="Roboto" panose="02000000000000000000" pitchFamily="2" charset="0"/>
              </a:rPr>
              <a:t>ocial categorizations such as race, age, gender, etc.  as of a given individual or group</a:t>
            </a:r>
          </a:p>
          <a:p>
            <a:endParaRPr lang="en-US" sz="2200" dirty="0"/>
          </a:p>
        </p:txBody>
      </p:sp>
      <p:pic>
        <p:nvPicPr>
          <p:cNvPr id="2050" name="Picture 2" descr="Teaching-Learning-Sharing of Xena Crystal LC Huang黃昶 - 艋舺, Taipei ...">
            <a:extLst>
              <a:ext uri="{FF2B5EF4-FFF2-40B4-BE49-F238E27FC236}">
                <a16:creationId xmlns:a16="http://schemas.microsoft.com/office/drawing/2014/main" id="{53749FA1-5F7C-15D7-AF59-1F756E03847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729896"/>
            <a:ext cx="5458968" cy="339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656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753F52F7-0B80-581D-963A-198A2607E6A9}"/>
              </a:ext>
            </a:extLst>
          </p:cNvPr>
          <p:cNvSpPr>
            <a:spLocks noGrp="1"/>
          </p:cNvSpPr>
          <p:nvPr>
            <p:ph type="body" idx="4294967295"/>
          </p:nvPr>
        </p:nvSpPr>
        <p:spPr>
          <a:xfrm>
            <a:off x="302945" y="2692909"/>
            <a:ext cx="4818888" cy="3547872"/>
          </a:xfrm>
        </p:spPr>
        <p:txBody>
          <a:bodyPr vert="horz" lIns="91440" tIns="45720" rIns="91440" bIns="45720" rtlCol="0" anchor="t">
            <a:normAutofit fontScale="85000" lnSpcReduction="20000"/>
          </a:bodyPr>
          <a:lstStyle/>
          <a:p>
            <a:pPr defTabSz="914400">
              <a:lnSpc>
                <a:spcPct val="90000"/>
              </a:lnSpc>
              <a:buNone/>
            </a:pPr>
            <a:r>
              <a:rPr lang="en-US" sz="2400" dirty="0">
                <a:solidFill>
                  <a:schemeClr val="tx1"/>
                </a:solidFill>
                <a:latin typeface="+mn-lt"/>
                <a:ea typeface="+mn-ea"/>
                <a:cs typeface="+mn-cs"/>
              </a:rPr>
              <a:t>Which do you identify most with?</a:t>
            </a:r>
          </a:p>
          <a:p>
            <a:pPr defTabSz="914400">
              <a:lnSpc>
                <a:spcPct val="90000"/>
              </a:lnSpc>
              <a:buNone/>
            </a:pPr>
            <a:r>
              <a:rPr lang="en-US" sz="2400" dirty="0">
                <a:solidFill>
                  <a:schemeClr val="tx1"/>
                </a:solidFill>
                <a:latin typeface="+mn-lt"/>
                <a:ea typeface="+mn-ea"/>
                <a:cs typeface="+mn-cs"/>
              </a:rPr>
              <a:t>Which do you identify least with? </a:t>
            </a:r>
          </a:p>
          <a:p>
            <a:pPr defTabSz="914400">
              <a:lnSpc>
                <a:spcPct val="90000"/>
              </a:lnSpc>
              <a:buNone/>
            </a:pPr>
            <a:r>
              <a:rPr lang="en-US" sz="2400" dirty="0">
                <a:solidFill>
                  <a:schemeClr val="tx1"/>
                </a:solidFill>
                <a:latin typeface="+mn-lt"/>
                <a:ea typeface="+mn-ea"/>
                <a:cs typeface="+mn-cs"/>
              </a:rPr>
              <a:t>Which identities most affect how you perceive yourself?</a:t>
            </a:r>
          </a:p>
          <a:p>
            <a:pPr defTabSz="914400">
              <a:lnSpc>
                <a:spcPct val="90000"/>
              </a:lnSpc>
              <a:buNone/>
            </a:pPr>
            <a:r>
              <a:rPr lang="en-US" sz="2400" dirty="0">
                <a:solidFill>
                  <a:schemeClr val="tx1"/>
                </a:solidFill>
                <a:latin typeface="+mn-lt"/>
                <a:ea typeface="+mn-ea"/>
                <a:cs typeface="+mn-cs"/>
              </a:rPr>
              <a:t>Which identities most affect how others perceive you?</a:t>
            </a:r>
          </a:p>
          <a:p>
            <a:pPr defTabSz="914400">
              <a:lnSpc>
                <a:spcPct val="90000"/>
              </a:lnSpc>
              <a:buNone/>
            </a:pPr>
            <a:r>
              <a:rPr lang="en-US" sz="2400" dirty="0">
                <a:solidFill>
                  <a:schemeClr val="tx1"/>
                </a:solidFill>
                <a:latin typeface="+mn-lt"/>
                <a:ea typeface="+mn-ea"/>
                <a:cs typeface="+mn-cs"/>
              </a:rPr>
              <a:t>Which identity intersections are the most significant to you?</a:t>
            </a:r>
          </a:p>
        </p:txBody>
      </p:sp>
      <p:sp>
        <p:nvSpPr>
          <p:cNvPr id="14" name="Title 13">
            <a:extLst>
              <a:ext uri="{FF2B5EF4-FFF2-40B4-BE49-F238E27FC236}">
                <a16:creationId xmlns:a16="http://schemas.microsoft.com/office/drawing/2014/main" id="{4CD96249-0A0C-2AC3-B128-2FE5C44F73FF}"/>
              </a:ext>
            </a:extLst>
          </p:cNvPr>
          <p:cNvSpPr>
            <a:spLocks noGrp="1"/>
          </p:cNvSpPr>
          <p:nvPr>
            <p:ph type="title"/>
          </p:nvPr>
        </p:nvSpPr>
        <p:spPr>
          <a:xfrm>
            <a:off x="6099048" y="2199343"/>
            <a:ext cx="5458968" cy="497015"/>
          </a:xfrm>
        </p:spPr>
        <p:txBody>
          <a:bodyPr>
            <a:normAutofit/>
          </a:bodyPr>
          <a:lstStyle/>
          <a:p>
            <a:pPr defTabSz="466332"/>
            <a:br>
              <a:rPr lang="en-US" sz="500" b="0" i="0" u="none" strike="noStrike" kern="1200" cap="none" spc="0" baseline="0">
                <a:solidFill>
                  <a:srgbClr val="154734"/>
                </a:solidFill>
                <a:uFillTx/>
                <a:latin typeface="Franklin Gothic Medium" pitchFamily="34"/>
              </a:rPr>
            </a:br>
            <a:endParaRPr lang="en-US" sz="500"/>
          </a:p>
        </p:txBody>
      </p:sp>
      <p:sp>
        <p:nvSpPr>
          <p:cNvPr id="16" name="TextBox 15">
            <a:extLst>
              <a:ext uri="{FF2B5EF4-FFF2-40B4-BE49-F238E27FC236}">
                <a16:creationId xmlns:a16="http://schemas.microsoft.com/office/drawing/2014/main" id="{C864B13F-BB1A-252B-6451-A4EEB3DE1ABA}"/>
              </a:ext>
            </a:extLst>
          </p:cNvPr>
          <p:cNvSpPr txBox="1"/>
          <p:nvPr/>
        </p:nvSpPr>
        <p:spPr>
          <a:xfrm>
            <a:off x="5675937" y="942065"/>
            <a:ext cx="4514383" cy="523220"/>
          </a:xfrm>
          <a:prstGeom prst="rect">
            <a:avLst/>
          </a:prstGeom>
          <a:noFill/>
        </p:spPr>
        <p:txBody>
          <a:bodyPr wrap="square">
            <a:spAutoFit/>
          </a:bodyPr>
          <a:lstStyle/>
          <a:p>
            <a:pPr algn="ctr" defTabSz="466344">
              <a:spcAft>
                <a:spcPts val="600"/>
              </a:spcAft>
            </a:pPr>
            <a:r>
              <a:rPr lang="en-US" sz="2800" b="1" dirty="0"/>
              <a:t>You!!!</a:t>
            </a:r>
          </a:p>
        </p:txBody>
      </p:sp>
      <p:pic>
        <p:nvPicPr>
          <p:cNvPr id="2050" name="Picture 2" descr="Diagram&#10;&#10;Description automatically generated">
            <a:extLst>
              <a:ext uri="{FF2B5EF4-FFF2-40B4-BE49-F238E27FC236}">
                <a16:creationId xmlns:a16="http://schemas.microsoft.com/office/drawing/2014/main" id="{C62223C1-6013-2039-7366-7D6756AB0A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239"/>
          <a:stretch/>
        </p:blipFill>
        <p:spPr bwMode="auto">
          <a:xfrm>
            <a:off x="5274367" y="1631372"/>
            <a:ext cx="5834972" cy="46094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B4D8D68-CCA9-6712-DBB4-7A0D1E4925DA}"/>
              </a:ext>
            </a:extLst>
          </p:cNvPr>
          <p:cNvSpPr txBox="1"/>
          <p:nvPr/>
        </p:nvSpPr>
        <p:spPr>
          <a:xfrm>
            <a:off x="5565913" y="6466347"/>
            <a:ext cx="4810539" cy="369332"/>
          </a:xfrm>
          <a:prstGeom prst="rect">
            <a:avLst/>
          </a:prstGeom>
          <a:noFill/>
        </p:spPr>
        <p:txBody>
          <a:bodyPr wrap="square" rtlCol="0">
            <a:spAutoFit/>
          </a:bodyPr>
          <a:lstStyle/>
          <a:p>
            <a:r>
              <a:rPr lang="en-US" b="1" dirty="0"/>
              <a:t>You may add any others.</a:t>
            </a:r>
          </a:p>
        </p:txBody>
      </p:sp>
    </p:spTree>
    <p:extLst>
      <p:ext uri="{BB962C8B-B14F-4D97-AF65-F5344CB8AC3E}">
        <p14:creationId xmlns:p14="http://schemas.microsoft.com/office/powerpoint/2010/main" val="12332454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Questions Raise Hands Stock Photos, Pictures &amp; Royalty-Free Images - iStock">
            <a:extLst>
              <a:ext uri="{FF2B5EF4-FFF2-40B4-BE49-F238E27FC236}">
                <a16:creationId xmlns:a16="http://schemas.microsoft.com/office/drawing/2014/main" id="{CB22B970-FAA2-5380-98E8-58F18E9B4D6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42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633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A2FF51DF-804A-7868-B481-8A634A3D55DF}"/>
              </a:ext>
            </a:extLst>
          </p:cNvPr>
          <p:cNvSpPr txBox="1"/>
          <p:nvPr/>
        </p:nvSpPr>
        <p:spPr>
          <a:xfrm>
            <a:off x="1865376" y="6314675"/>
            <a:ext cx="7741200" cy="486839"/>
          </a:xfrm>
          <a:prstGeom prst="rect">
            <a:avLst/>
          </a:prstGeom>
          <a:noFill/>
          <a:ln cap="flat">
            <a:noFill/>
          </a:ln>
        </p:spPr>
        <p:txBody>
          <a:bodyPr vert="horz" wrap="square" lIns="121920" tIns="60960" rIns="121920" bIns="60960" anchor="ctr" anchorCtr="0" compatLnSpc="1">
            <a:noAutofit/>
          </a:bodyPr>
          <a:lstStyle/>
          <a:p>
            <a:pPr defTabSz="914377">
              <a:defRPr sz="1800" b="0" i="0" u="none" strike="noStrike" kern="0" cap="none" spc="0" baseline="0">
                <a:solidFill>
                  <a:srgbClr val="000000"/>
                </a:solidFill>
                <a:uFillTx/>
              </a:defRPr>
            </a:pPr>
            <a:r>
              <a:rPr lang="en-US" sz="1867">
                <a:solidFill>
                  <a:srgbClr val="FFFFFF"/>
                </a:solidFill>
                <a:latin typeface="Tisa Offc Serif Pro" pitchFamily="2"/>
              </a:rPr>
              <a:t>Missouri University of Science and Technology</a:t>
            </a:r>
          </a:p>
        </p:txBody>
      </p:sp>
      <p:sp>
        <p:nvSpPr>
          <p:cNvPr id="3" name="Content Placeholder 5">
            <a:extLst>
              <a:ext uri="{FF2B5EF4-FFF2-40B4-BE49-F238E27FC236}">
                <a16:creationId xmlns:a16="http://schemas.microsoft.com/office/drawing/2014/main" id="{CD31D3AE-AAF1-4932-7C47-761C80A07692}"/>
              </a:ext>
            </a:extLst>
          </p:cNvPr>
          <p:cNvSpPr txBox="1">
            <a:spLocks noGrp="1"/>
          </p:cNvSpPr>
          <p:nvPr>
            <p:ph type="body" idx="4294967295"/>
          </p:nvPr>
        </p:nvSpPr>
        <p:spPr>
          <a:xfrm>
            <a:off x="2248211" y="1852324"/>
            <a:ext cx="7555008" cy="3899890"/>
          </a:xfrm>
        </p:spPr>
        <p:txBody>
          <a:bodyPr>
            <a:normAutofit/>
          </a:bodyPr>
          <a:lstStyle/>
          <a:p>
            <a:pPr algn="ctr">
              <a:spcBef>
                <a:spcPts val="0"/>
              </a:spcBef>
              <a:spcAft>
                <a:spcPts val="0"/>
              </a:spcAft>
            </a:pPr>
            <a:r>
              <a:rPr lang="en-US" sz="2400" b="1" dirty="0">
                <a:latin typeface="Tisa Offc Serif Pro"/>
              </a:rPr>
              <a:t>Dr. Nicole A. Roberson, Vice Chancellor and CDO </a:t>
            </a:r>
          </a:p>
          <a:p>
            <a:pPr algn="ctr">
              <a:spcBef>
                <a:spcPts val="0"/>
              </a:spcBef>
              <a:spcAft>
                <a:spcPts val="0"/>
              </a:spcAft>
            </a:pPr>
            <a:endParaRPr lang="en-US" sz="2400" b="1" dirty="0">
              <a:latin typeface="Tisa Offc Serif Pro"/>
            </a:endParaRPr>
          </a:p>
          <a:p>
            <a:pPr algn="ctr">
              <a:spcBef>
                <a:spcPts val="0"/>
              </a:spcBef>
              <a:spcAft>
                <a:spcPts val="0"/>
              </a:spcAft>
            </a:pPr>
            <a:r>
              <a:rPr lang="en-US" sz="2400" b="1" dirty="0">
                <a:latin typeface="Tisa Offc Serif Pro"/>
              </a:rPr>
              <a:t>Vice Chancellor’s Office</a:t>
            </a:r>
          </a:p>
          <a:p>
            <a:pPr algn="ctr">
              <a:spcBef>
                <a:spcPts val="0"/>
              </a:spcBef>
              <a:spcAft>
                <a:spcPts val="0"/>
              </a:spcAft>
            </a:pPr>
            <a:endParaRPr lang="en-US" sz="2400" dirty="0"/>
          </a:p>
          <a:p>
            <a:pPr algn="ctr">
              <a:spcBef>
                <a:spcPts val="0"/>
              </a:spcBef>
              <a:spcAft>
                <a:spcPts val="0"/>
              </a:spcAft>
            </a:pPr>
            <a:r>
              <a:rPr lang="en-US" sz="2400" dirty="0">
                <a:latin typeface="Tisa Offc Serif Pro"/>
              </a:rPr>
              <a:t>900 Innovation Drive, </a:t>
            </a:r>
            <a:endParaRPr lang="en-US" sz="2400" dirty="0"/>
          </a:p>
          <a:p>
            <a:pPr algn="ctr">
              <a:spcBef>
                <a:spcPts val="0"/>
              </a:spcBef>
              <a:spcAft>
                <a:spcPts val="0"/>
              </a:spcAft>
            </a:pPr>
            <a:r>
              <a:rPr lang="en-US" sz="2400" dirty="0">
                <a:latin typeface="Tisa Offc Serif Pro"/>
              </a:rPr>
              <a:t>Suite 500</a:t>
            </a:r>
          </a:p>
          <a:p>
            <a:pPr algn="ctr">
              <a:spcBef>
                <a:spcPts val="0"/>
              </a:spcBef>
              <a:spcAft>
                <a:spcPts val="0"/>
              </a:spcAft>
            </a:pPr>
            <a:endParaRPr lang="en-US" sz="2400" dirty="0"/>
          </a:p>
          <a:p>
            <a:pPr algn="ctr">
              <a:spcBef>
                <a:spcPts val="0"/>
              </a:spcBef>
              <a:spcAft>
                <a:spcPts val="0"/>
              </a:spcAft>
            </a:pPr>
            <a:r>
              <a:rPr lang="en-US" sz="2400" dirty="0">
                <a:latin typeface="Tisa Offc Serif Pro"/>
              </a:rPr>
              <a:t>(573) 341-4023</a:t>
            </a:r>
          </a:p>
          <a:p>
            <a:pPr algn="ctr">
              <a:spcBef>
                <a:spcPts val="0"/>
              </a:spcBef>
              <a:spcAft>
                <a:spcPts val="0"/>
              </a:spcAft>
            </a:pPr>
            <a:endParaRPr lang="en-US" sz="2400" dirty="0"/>
          </a:p>
          <a:p>
            <a:pPr algn="ctr">
              <a:spcBef>
                <a:spcPts val="0"/>
              </a:spcBef>
              <a:spcAft>
                <a:spcPts val="0"/>
              </a:spcAft>
            </a:pPr>
            <a:r>
              <a:rPr lang="en-US" sz="2400" dirty="0">
                <a:latin typeface="Tisa Offc Serif Pro"/>
              </a:rPr>
              <a:t>dei.mst.edu</a:t>
            </a:r>
          </a:p>
          <a:p>
            <a:pPr lvl="0">
              <a:lnSpc>
                <a:spcPct val="80000"/>
              </a:lnSpc>
            </a:pPr>
            <a:endParaRPr lang="en-US" sz="2000" dirty="0"/>
          </a:p>
        </p:txBody>
      </p:sp>
      <p:sp>
        <p:nvSpPr>
          <p:cNvPr id="6" name="Title 8">
            <a:extLst>
              <a:ext uri="{FF2B5EF4-FFF2-40B4-BE49-F238E27FC236}">
                <a16:creationId xmlns:a16="http://schemas.microsoft.com/office/drawing/2014/main" id="{7CD25A2B-43B1-CF34-2CDA-DF8CB5F41584}"/>
              </a:ext>
            </a:extLst>
          </p:cNvPr>
          <p:cNvSpPr txBox="1">
            <a:spLocks noGrp="1"/>
          </p:cNvSpPr>
          <p:nvPr>
            <p:ph type="title"/>
          </p:nvPr>
        </p:nvSpPr>
        <p:spPr>
          <a:xfrm>
            <a:off x="736430" y="450651"/>
            <a:ext cx="11141536" cy="532180"/>
          </a:xfrm>
        </p:spPr>
        <p:txBody>
          <a:bodyPr/>
          <a:lstStyle/>
          <a:p>
            <a:pPr lvl="0" algn="ctr"/>
            <a:r>
              <a:rPr lang="en-US" sz="4400" dirty="0"/>
              <a:t>Diversity, Equity and Inclusion Division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A2FF51DF-804A-7868-B481-8A634A3D55DF}"/>
              </a:ext>
            </a:extLst>
          </p:cNvPr>
          <p:cNvSpPr txBox="1"/>
          <p:nvPr/>
        </p:nvSpPr>
        <p:spPr>
          <a:xfrm>
            <a:off x="1865376" y="6314675"/>
            <a:ext cx="7741200" cy="486839"/>
          </a:xfrm>
          <a:prstGeom prst="rect">
            <a:avLst/>
          </a:prstGeom>
          <a:noFill/>
          <a:ln cap="flat">
            <a:noFill/>
          </a:ln>
        </p:spPr>
        <p:txBody>
          <a:bodyPr vert="horz" wrap="square" lIns="121920" tIns="60960" rIns="121920" bIns="60960" anchor="ctr" anchorCtr="0" compatLnSpc="1">
            <a:noAutofit/>
          </a:bodyPr>
          <a:lstStyle/>
          <a:p>
            <a:pPr defTabSz="914377">
              <a:defRPr sz="1800" b="0" i="0" u="none" strike="noStrike" kern="0" cap="none" spc="0" baseline="0">
                <a:solidFill>
                  <a:srgbClr val="000000"/>
                </a:solidFill>
                <a:uFillTx/>
              </a:defRPr>
            </a:pPr>
            <a:r>
              <a:rPr lang="en-US" sz="1867">
                <a:solidFill>
                  <a:srgbClr val="FFFFFF"/>
                </a:solidFill>
                <a:latin typeface="Tisa Offc Serif Pro" pitchFamily="2"/>
              </a:rPr>
              <a:t>Missouri University of Science and Technology</a:t>
            </a:r>
          </a:p>
        </p:txBody>
      </p:sp>
      <p:sp>
        <p:nvSpPr>
          <p:cNvPr id="4" name="Content Placeholder 6">
            <a:extLst>
              <a:ext uri="{FF2B5EF4-FFF2-40B4-BE49-F238E27FC236}">
                <a16:creationId xmlns:a16="http://schemas.microsoft.com/office/drawing/2014/main" id="{2B17CE64-39B5-DE68-8759-9B6ABFB426F6}"/>
              </a:ext>
            </a:extLst>
          </p:cNvPr>
          <p:cNvSpPr txBox="1">
            <a:spLocks noGrp="1"/>
          </p:cNvSpPr>
          <p:nvPr>
            <p:ph type="body" idx="4294967295"/>
          </p:nvPr>
        </p:nvSpPr>
        <p:spPr>
          <a:xfrm>
            <a:off x="0" y="2238204"/>
            <a:ext cx="5709683" cy="2821098"/>
          </a:xfrm>
        </p:spPr>
        <p:txBody>
          <a:bodyPr anchorCtr="1">
            <a:normAutofit/>
          </a:bodyPr>
          <a:lstStyle/>
          <a:p>
            <a:pPr algn="ctr">
              <a:spcBef>
                <a:spcPts val="0"/>
              </a:spcBef>
              <a:spcAft>
                <a:spcPts val="0"/>
              </a:spcAft>
            </a:pPr>
            <a:r>
              <a:rPr lang="en-US" sz="2667" b="1" dirty="0"/>
              <a:t>Equity and Title IX Department </a:t>
            </a:r>
          </a:p>
          <a:p>
            <a:pPr algn="ctr">
              <a:spcBef>
                <a:spcPts val="0"/>
              </a:spcBef>
              <a:spcAft>
                <a:spcPts val="0"/>
              </a:spcAft>
            </a:pPr>
            <a:endParaRPr lang="en-US" sz="2400" dirty="0"/>
          </a:p>
          <a:p>
            <a:pPr algn="ctr">
              <a:spcBef>
                <a:spcPts val="0"/>
              </a:spcBef>
              <a:spcAft>
                <a:spcPts val="0"/>
              </a:spcAft>
            </a:pPr>
            <a:r>
              <a:rPr lang="en-US" sz="2000" dirty="0"/>
              <a:t>900 Innovation Drive,</a:t>
            </a:r>
          </a:p>
          <a:p>
            <a:pPr algn="ctr">
              <a:spcBef>
                <a:spcPts val="0"/>
              </a:spcBef>
              <a:spcAft>
                <a:spcPts val="0"/>
              </a:spcAft>
            </a:pPr>
            <a:r>
              <a:rPr lang="en-US" sz="2000" dirty="0"/>
              <a:t> Suite 500</a:t>
            </a:r>
          </a:p>
          <a:p>
            <a:pPr algn="ctr">
              <a:spcBef>
                <a:spcPts val="0"/>
              </a:spcBef>
              <a:spcAft>
                <a:spcPts val="0"/>
              </a:spcAft>
            </a:pPr>
            <a:endParaRPr lang="en-US" sz="2000" dirty="0"/>
          </a:p>
          <a:p>
            <a:pPr algn="ctr">
              <a:spcBef>
                <a:spcPts val="0"/>
              </a:spcBef>
              <a:spcAft>
                <a:spcPts val="0"/>
              </a:spcAft>
            </a:pPr>
            <a:r>
              <a:rPr lang="en-US" sz="2000" dirty="0"/>
              <a:t>(573) 341-7734</a:t>
            </a:r>
          </a:p>
          <a:p>
            <a:pPr algn="ctr">
              <a:spcBef>
                <a:spcPts val="0"/>
              </a:spcBef>
              <a:spcAft>
                <a:spcPts val="0"/>
              </a:spcAft>
            </a:pPr>
            <a:endParaRPr lang="en-US" sz="2000" dirty="0"/>
          </a:p>
          <a:p>
            <a:pPr algn="ctr">
              <a:spcBef>
                <a:spcPts val="0"/>
              </a:spcBef>
              <a:spcAft>
                <a:spcPts val="0"/>
              </a:spcAft>
            </a:pPr>
            <a:r>
              <a:rPr lang="en-US" sz="2000" dirty="0"/>
              <a:t>equity.mst.edu</a:t>
            </a:r>
          </a:p>
        </p:txBody>
      </p:sp>
      <p:sp>
        <p:nvSpPr>
          <p:cNvPr id="5" name="Content Placeholder 7">
            <a:extLst>
              <a:ext uri="{FF2B5EF4-FFF2-40B4-BE49-F238E27FC236}">
                <a16:creationId xmlns:a16="http://schemas.microsoft.com/office/drawing/2014/main" id="{C0EA9DC1-CB21-1CAC-B557-9A6FD34D9ED2}"/>
              </a:ext>
            </a:extLst>
          </p:cNvPr>
          <p:cNvSpPr txBox="1">
            <a:spLocks noGrp="1"/>
          </p:cNvSpPr>
          <p:nvPr>
            <p:ph type="body" idx="4294967295"/>
          </p:nvPr>
        </p:nvSpPr>
        <p:spPr>
          <a:xfrm>
            <a:off x="5735976" y="2317900"/>
            <a:ext cx="6373452" cy="3023116"/>
          </a:xfrm>
        </p:spPr>
        <p:txBody>
          <a:bodyPr>
            <a:normAutofit lnSpcReduction="10000"/>
          </a:bodyPr>
          <a:lstStyle/>
          <a:p>
            <a:pPr lvl="0" algn="ctr"/>
            <a:r>
              <a:rPr lang="en-US" sz="2667" b="1" dirty="0">
                <a:latin typeface="Tisa Offc Serif Pro"/>
              </a:rPr>
              <a:t>Strategic Diversity Initiatives Department</a:t>
            </a:r>
            <a:endParaRPr lang="en-US" sz="2667" dirty="0">
              <a:latin typeface="Tisa Offc Serif Pro"/>
            </a:endParaRPr>
          </a:p>
          <a:p>
            <a:pPr algn="ctr">
              <a:spcBef>
                <a:spcPts val="0"/>
              </a:spcBef>
              <a:spcAft>
                <a:spcPts val="0"/>
              </a:spcAft>
            </a:pPr>
            <a:endParaRPr lang="en-US" sz="1467" dirty="0"/>
          </a:p>
          <a:p>
            <a:pPr algn="ctr">
              <a:spcBef>
                <a:spcPts val="0"/>
              </a:spcBef>
              <a:spcAft>
                <a:spcPts val="0"/>
              </a:spcAft>
              <a:buNone/>
            </a:pPr>
            <a:r>
              <a:rPr lang="en-US" sz="2000" dirty="0">
                <a:latin typeface="Tisa Offc Serif Pro"/>
              </a:rPr>
              <a:t>The Diversity House</a:t>
            </a:r>
          </a:p>
          <a:p>
            <a:pPr algn="ctr">
              <a:spcBef>
                <a:spcPts val="0"/>
              </a:spcBef>
              <a:spcAft>
                <a:spcPts val="0"/>
              </a:spcAft>
            </a:pPr>
            <a:r>
              <a:rPr lang="en-US" sz="2000" dirty="0">
                <a:latin typeface="Tisa Offc Serif Pro"/>
              </a:rPr>
              <a:t>605 W 11</a:t>
            </a:r>
            <a:r>
              <a:rPr lang="en-US" sz="2000" baseline="30000" dirty="0">
                <a:latin typeface="Tisa Offc Serif Pro"/>
              </a:rPr>
              <a:t>th</a:t>
            </a:r>
            <a:r>
              <a:rPr lang="en-US" sz="2000" dirty="0">
                <a:latin typeface="Tisa Offc Serif Pro"/>
              </a:rPr>
              <a:t> </a:t>
            </a:r>
            <a:endParaRPr lang="en-US" sz="2000" dirty="0"/>
          </a:p>
          <a:p>
            <a:pPr algn="ctr">
              <a:spcBef>
                <a:spcPts val="0"/>
              </a:spcBef>
              <a:spcAft>
                <a:spcPts val="0"/>
              </a:spcAft>
            </a:pPr>
            <a:endParaRPr lang="en-US" sz="2000" dirty="0"/>
          </a:p>
          <a:p>
            <a:pPr algn="ctr">
              <a:spcBef>
                <a:spcPts val="0"/>
              </a:spcBef>
              <a:spcAft>
                <a:spcPts val="0"/>
              </a:spcAft>
            </a:pPr>
            <a:r>
              <a:rPr lang="en-US" sz="2000" dirty="0">
                <a:latin typeface="Tisa Offc Serif Pro"/>
              </a:rPr>
              <a:t>(573) 341-4212</a:t>
            </a:r>
          </a:p>
          <a:p>
            <a:pPr algn="ctr">
              <a:spcBef>
                <a:spcPts val="0"/>
              </a:spcBef>
              <a:spcAft>
                <a:spcPts val="0"/>
              </a:spcAft>
              <a:buNone/>
            </a:pPr>
            <a:endParaRPr lang="en-US" sz="2000" dirty="0"/>
          </a:p>
          <a:p>
            <a:pPr algn="ctr">
              <a:spcBef>
                <a:spcPts val="0"/>
              </a:spcBef>
              <a:spcAft>
                <a:spcPts val="0"/>
              </a:spcAft>
              <a:buNone/>
            </a:pPr>
            <a:r>
              <a:rPr lang="en-US" sz="2000" dirty="0">
                <a:latin typeface="Tisa Offc Serif Pro"/>
              </a:rPr>
              <a:t>sdi.mst.edu</a:t>
            </a:r>
          </a:p>
          <a:p>
            <a:pPr lvl="0"/>
            <a:endParaRPr lang="en-US" dirty="0"/>
          </a:p>
        </p:txBody>
      </p:sp>
      <p:sp>
        <p:nvSpPr>
          <p:cNvPr id="6" name="Title 8">
            <a:extLst>
              <a:ext uri="{FF2B5EF4-FFF2-40B4-BE49-F238E27FC236}">
                <a16:creationId xmlns:a16="http://schemas.microsoft.com/office/drawing/2014/main" id="{7CD25A2B-43B1-CF34-2CDA-DF8CB5F41584}"/>
              </a:ext>
            </a:extLst>
          </p:cNvPr>
          <p:cNvSpPr txBox="1">
            <a:spLocks noGrp="1"/>
          </p:cNvSpPr>
          <p:nvPr>
            <p:ph type="title"/>
          </p:nvPr>
        </p:nvSpPr>
        <p:spPr>
          <a:xfrm>
            <a:off x="736430" y="450651"/>
            <a:ext cx="11141536" cy="532180"/>
          </a:xfrm>
        </p:spPr>
        <p:txBody>
          <a:bodyPr/>
          <a:lstStyle/>
          <a:p>
            <a:pPr lvl="0" algn="ctr"/>
            <a:r>
              <a:rPr lang="en-US" sz="4400" dirty="0"/>
              <a:t>Diversity, Equity and Inclusion Division </a:t>
            </a:r>
          </a:p>
        </p:txBody>
      </p:sp>
    </p:spTree>
    <p:extLst>
      <p:ext uri="{BB962C8B-B14F-4D97-AF65-F5344CB8AC3E}">
        <p14:creationId xmlns:p14="http://schemas.microsoft.com/office/powerpoint/2010/main" val="3853840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110EB5B-7B23-86F0-EC5D-88CB94837999}"/>
              </a:ext>
            </a:extLst>
          </p:cNvPr>
          <p:cNvSpPr>
            <a:spLocks noGrp="1"/>
          </p:cNvSpPr>
          <p:nvPr>
            <p:ph type="title"/>
          </p:nvPr>
        </p:nvSpPr>
        <p:spPr/>
        <p:txBody>
          <a:bodyPr/>
          <a:lstStyle/>
          <a:p>
            <a:pPr algn="ctr"/>
            <a:r>
              <a:rPr lang="en-US" dirty="0"/>
              <a:t>Resources</a:t>
            </a:r>
          </a:p>
        </p:txBody>
      </p:sp>
      <p:sp>
        <p:nvSpPr>
          <p:cNvPr id="11" name="Content Placeholder 10">
            <a:extLst>
              <a:ext uri="{FF2B5EF4-FFF2-40B4-BE49-F238E27FC236}">
                <a16:creationId xmlns:a16="http://schemas.microsoft.com/office/drawing/2014/main" id="{DD9E2C08-57E0-40CC-748C-A07C5F6FD7F2}"/>
              </a:ext>
            </a:extLst>
          </p:cNvPr>
          <p:cNvSpPr>
            <a:spLocks noGrp="1"/>
          </p:cNvSpPr>
          <p:nvPr>
            <p:ph idx="4294967295"/>
          </p:nvPr>
        </p:nvSpPr>
        <p:spPr/>
        <p:txBody>
          <a:bodyPr/>
          <a:lstStyle/>
          <a:p>
            <a:r>
              <a:rPr lang="en-US" dirty="0"/>
              <a:t>  Love Has No Labels: https://www.youtube.com/watch?v=d_izgo1qVEo</a:t>
            </a:r>
          </a:p>
        </p:txBody>
      </p:sp>
    </p:spTree>
    <p:extLst>
      <p:ext uri="{BB962C8B-B14F-4D97-AF65-F5344CB8AC3E}">
        <p14:creationId xmlns:p14="http://schemas.microsoft.com/office/powerpoint/2010/main" val="2215185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3081" name="Freeform: Shape 3080">
            <a:extLst>
              <a:ext uri="{FF2B5EF4-FFF2-40B4-BE49-F238E27FC236}">
                <a16:creationId xmlns:a16="http://schemas.microsoft.com/office/drawing/2014/main" id="{DEAEE08D-A745-4391-9073-9E99767E0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4539" y="266074"/>
            <a:ext cx="7489662" cy="625218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74" name="Picture 2" descr="Image result for thank you">
            <a:extLst>
              <a:ext uri="{FF2B5EF4-FFF2-40B4-BE49-F238E27FC236}">
                <a16:creationId xmlns:a16="http://schemas.microsoft.com/office/drawing/2014/main" id="{DBD09CEF-E300-9D32-1E3F-6705E6FDC0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32" r="1" b="1"/>
          <a:stretch/>
        </p:blipFill>
        <p:spPr bwMode="auto">
          <a:xfrm>
            <a:off x="2659414" y="339746"/>
            <a:ext cx="7758909" cy="6495052"/>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a:noFill/>
          <a:extLst>
            <a:ext uri="{909E8E84-426E-40DD-AFC4-6F175D3DCCD1}">
              <a14:hiddenFill xmlns:a14="http://schemas.microsoft.com/office/drawing/2010/main">
                <a:solidFill>
                  <a:srgbClr val="FFFFFF"/>
                </a:solidFill>
              </a14:hiddenFill>
            </a:ext>
          </a:extLst>
        </p:spPr>
      </p:pic>
      <p:sp>
        <p:nvSpPr>
          <p:cNvPr id="3083" name="Freeform: Shape 3082">
            <a:extLst>
              <a:ext uri="{FF2B5EF4-FFF2-40B4-BE49-F238E27FC236}">
                <a16:creationId xmlns:a16="http://schemas.microsoft.com/office/drawing/2014/main" id="{7E862DF0-097D-4BBD-A1A1-35B522C5E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59414" y="339746"/>
            <a:ext cx="7203799" cy="6030364"/>
          </a:xfrm>
          <a:custGeom>
            <a:avLst/>
            <a:gdLst>
              <a:gd name="connsiteX0" fmla="*/ 4090459 w 7203799"/>
              <a:gd name="connsiteY0" fmla="*/ 146611 h 6030364"/>
              <a:gd name="connsiteX1" fmla="*/ 2634463 w 7203799"/>
              <a:gd name="connsiteY1" fmla="*/ 392518 h 6030364"/>
              <a:gd name="connsiteX2" fmla="*/ 1340972 w 7203799"/>
              <a:gd name="connsiteY2" fmla="*/ 1068045 h 6030364"/>
              <a:gd name="connsiteX3" fmla="*/ 446301 w 7203799"/>
              <a:gd name="connsiteY3" fmla="*/ 2042135 h 6030364"/>
              <a:gd name="connsiteX4" fmla="*/ 121886 w 7203799"/>
              <a:gd name="connsiteY4" fmla="*/ 3175764 h 6030364"/>
              <a:gd name="connsiteX5" fmla="*/ 658808 w 7203799"/>
              <a:gd name="connsiteY5" fmla="*/ 4228382 h 6030364"/>
              <a:gd name="connsiteX6" fmla="*/ 929352 w 7203799"/>
              <a:gd name="connsiteY6" fmla="*/ 4562487 h 6030364"/>
              <a:gd name="connsiteX7" fmla="*/ 3467971 w 7203799"/>
              <a:gd name="connsiteY7" fmla="*/ 5868460 h 6030364"/>
              <a:gd name="connsiteX8" fmla="*/ 5395115 w 7203799"/>
              <a:gd name="connsiteY8" fmla="*/ 5065016 h 6030364"/>
              <a:gd name="connsiteX9" fmla="*/ 5629645 w 7203799"/>
              <a:gd name="connsiteY9" fmla="*/ 4905476 h 6030364"/>
              <a:gd name="connsiteX10" fmla="*/ 6696345 w 7203799"/>
              <a:gd name="connsiteY10" fmla="*/ 4071455 h 6030364"/>
              <a:gd name="connsiteX11" fmla="*/ 7056622 w 7203799"/>
              <a:gd name="connsiteY11" fmla="*/ 3175764 h 6030364"/>
              <a:gd name="connsiteX12" fmla="*/ 6247816 w 7203799"/>
              <a:gd name="connsiteY12" fmla="*/ 991737 h 6030364"/>
              <a:gd name="connsiteX13" fmla="*/ 5337969 w 7203799"/>
              <a:gd name="connsiteY13" fmla="*/ 375142 h 6030364"/>
              <a:gd name="connsiteX14" fmla="*/ 4090459 w 7203799"/>
              <a:gd name="connsiteY14" fmla="*/ 146611 h 6030364"/>
              <a:gd name="connsiteX15" fmla="*/ 4122552 w 7203799"/>
              <a:gd name="connsiteY15" fmla="*/ 0 h 6030364"/>
              <a:gd name="connsiteX16" fmla="*/ 5418463 w 7203799"/>
              <a:gd name="connsiteY16" fmla="*/ 240852 h 6030364"/>
              <a:gd name="connsiteX17" fmla="*/ 6363612 w 7203799"/>
              <a:gd name="connsiteY17" fmla="*/ 890695 h 6030364"/>
              <a:gd name="connsiteX18" fmla="*/ 7203799 w 7203799"/>
              <a:gd name="connsiteY18" fmla="*/ 3192481 h 6030364"/>
              <a:gd name="connsiteX19" fmla="*/ 6829541 w 7203799"/>
              <a:gd name="connsiteY19" fmla="*/ 4136467 h 6030364"/>
              <a:gd name="connsiteX20" fmla="*/ 5721456 w 7203799"/>
              <a:gd name="connsiteY20" fmla="*/ 5015457 h 6030364"/>
              <a:gd name="connsiteX21" fmla="*/ 5477826 w 7203799"/>
              <a:gd name="connsiteY21" fmla="*/ 5183599 h 6030364"/>
              <a:gd name="connsiteX22" fmla="*/ 3475911 w 7203799"/>
              <a:gd name="connsiteY22" fmla="*/ 6030364 h 6030364"/>
              <a:gd name="connsiteX23" fmla="*/ 838794 w 7203799"/>
              <a:gd name="connsiteY23" fmla="*/ 4653974 h 6030364"/>
              <a:gd name="connsiteX24" fmla="*/ 557754 w 7203799"/>
              <a:gd name="connsiteY24" fmla="*/ 4301854 h 6030364"/>
              <a:gd name="connsiteX25" fmla="*/ 0 w 7203799"/>
              <a:gd name="connsiteY25" fmla="*/ 3192481 h 6030364"/>
              <a:gd name="connsiteX26" fmla="*/ 337002 w 7203799"/>
              <a:gd name="connsiteY26" fmla="*/ 1997729 h 6030364"/>
              <a:gd name="connsiteX27" fmla="*/ 1266386 w 7203799"/>
              <a:gd name="connsiteY27" fmla="*/ 971116 h 6030364"/>
              <a:gd name="connsiteX28" fmla="*/ 2610064 w 7203799"/>
              <a:gd name="connsiteY28" fmla="*/ 259166 h 6030364"/>
              <a:gd name="connsiteX29" fmla="*/ 4122552 w 7203799"/>
              <a:gd name="connsiteY29" fmla="*/ 0 h 603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03799" h="6030364">
                <a:moveTo>
                  <a:pt x="4090459" y="146611"/>
                </a:moveTo>
                <a:cubicBezTo>
                  <a:pt x="3606963" y="146611"/>
                  <a:pt x="3116919" y="229322"/>
                  <a:pt x="2634463" y="392518"/>
                </a:cubicBezTo>
                <a:cubicBezTo>
                  <a:pt x="2164657" y="551144"/>
                  <a:pt x="1717473" y="784767"/>
                  <a:pt x="1340972" y="1068045"/>
                </a:cubicBezTo>
                <a:cubicBezTo>
                  <a:pt x="957924" y="1356158"/>
                  <a:pt x="656874" y="1683987"/>
                  <a:pt x="446301" y="2042135"/>
                </a:cubicBezTo>
                <a:cubicBezTo>
                  <a:pt x="231114" y="2408251"/>
                  <a:pt x="121886" y="2789658"/>
                  <a:pt x="121886" y="3175764"/>
                </a:cubicBezTo>
                <a:cubicBezTo>
                  <a:pt x="121886" y="3564616"/>
                  <a:pt x="296147" y="3791707"/>
                  <a:pt x="658808" y="4228382"/>
                </a:cubicBezTo>
                <a:cubicBezTo>
                  <a:pt x="746310" y="4333697"/>
                  <a:pt x="836791" y="4442668"/>
                  <a:pt x="929352" y="4562487"/>
                </a:cubicBezTo>
                <a:cubicBezTo>
                  <a:pt x="1636666" y="5477909"/>
                  <a:pt x="2395913" y="5868460"/>
                  <a:pt x="3467971" y="5868460"/>
                </a:cubicBezTo>
                <a:cubicBezTo>
                  <a:pt x="4171563" y="5868460"/>
                  <a:pt x="4687799" y="5550298"/>
                  <a:pt x="5395115" y="5065016"/>
                </a:cubicBezTo>
                <a:cubicBezTo>
                  <a:pt x="5474133" y="5010792"/>
                  <a:pt x="5553154" y="4957219"/>
                  <a:pt x="5629645" y="4905476"/>
                </a:cubicBezTo>
                <a:cubicBezTo>
                  <a:pt x="6044240" y="4624684"/>
                  <a:pt x="6435769" y="4359438"/>
                  <a:pt x="6696345" y="4071455"/>
                </a:cubicBezTo>
                <a:cubicBezTo>
                  <a:pt x="6945459" y="3796151"/>
                  <a:pt x="7056622" y="3519931"/>
                  <a:pt x="7056622" y="3175764"/>
                </a:cubicBezTo>
                <a:cubicBezTo>
                  <a:pt x="7056622" y="2313128"/>
                  <a:pt x="6769413" y="1537514"/>
                  <a:pt x="6247816" y="991737"/>
                </a:cubicBezTo>
                <a:cubicBezTo>
                  <a:pt x="5992603" y="724794"/>
                  <a:pt x="5686492" y="517301"/>
                  <a:pt x="5337969" y="375142"/>
                </a:cubicBezTo>
                <a:cubicBezTo>
                  <a:pt x="4966082" y="223571"/>
                  <a:pt x="4546427" y="146611"/>
                  <a:pt x="4090459" y="146611"/>
                </a:cubicBezTo>
                <a:close/>
                <a:moveTo>
                  <a:pt x="4122552" y="0"/>
                </a:moveTo>
                <a:cubicBezTo>
                  <a:pt x="4596209"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7" y="5695047"/>
                  <a:pt x="4206801" y="6030364"/>
                  <a:pt x="3475911" y="6030364"/>
                </a:cubicBezTo>
                <a:cubicBezTo>
                  <a:pt x="2362258" y="6030364"/>
                  <a:pt x="1573553" y="5618755"/>
                  <a:pt x="838794" y="4653974"/>
                </a:cubicBezTo>
                <a:cubicBezTo>
                  <a:pt x="742641" y="4527696"/>
                  <a:pt x="648651" y="4412849"/>
                  <a:pt x="557754" y="4301854"/>
                </a:cubicBezTo>
                <a:cubicBezTo>
                  <a:pt x="181022" y="3841635"/>
                  <a:pt x="0" y="3602300"/>
                  <a:pt x="0" y="3192481"/>
                </a:cubicBezTo>
                <a:cubicBezTo>
                  <a:pt x="0" y="2785556"/>
                  <a:pt x="113467" y="2383584"/>
                  <a:pt x="337002" y="1997729"/>
                </a:cubicBezTo>
                <a:cubicBezTo>
                  <a:pt x="555744" y="1620270"/>
                  <a:pt x="868475" y="1274763"/>
                  <a:pt x="1266386" y="971116"/>
                </a:cubicBezTo>
                <a:cubicBezTo>
                  <a:pt x="1657494" y="672565"/>
                  <a:pt x="2122028" y="426344"/>
                  <a:pt x="2610064" y="259166"/>
                </a:cubicBezTo>
                <a:cubicBezTo>
                  <a:pt x="3111237" y="87171"/>
                  <a:pt x="3620296" y="0"/>
                  <a:pt x="4122552"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0207889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37">
            <a:extLst>
              <a:ext uri="{FF2B5EF4-FFF2-40B4-BE49-F238E27FC236}">
                <a16:creationId xmlns:a16="http://schemas.microsoft.com/office/drawing/2014/main" id="{355B7B03-6C41-83DD-098F-27D8D0D5FCE5}"/>
              </a:ext>
            </a:extLst>
          </p:cNvPr>
          <p:cNvSpPr>
            <a:spLocks noGrp="1"/>
          </p:cNvSpPr>
          <p:nvPr>
            <p:ph type="title"/>
          </p:nvPr>
        </p:nvSpPr>
        <p:spPr>
          <a:xfrm>
            <a:off x="6513788" y="365125"/>
            <a:ext cx="4840010" cy="1807305"/>
          </a:xfrm>
        </p:spPr>
        <p:txBody>
          <a:bodyPr vert="horz" lIns="91440" tIns="45720" rIns="91440" bIns="45720" rtlCol="0" anchor="ctr">
            <a:normAutofit fontScale="90000"/>
          </a:bodyPr>
          <a:lstStyle/>
          <a:p>
            <a:pPr algn="ctr" defTabSz="914400">
              <a:spcBef>
                <a:spcPct val="0"/>
              </a:spcBef>
            </a:pPr>
            <a:r>
              <a:rPr lang="en-US" sz="4400" b="1" dirty="0">
                <a:solidFill>
                  <a:schemeClr val="tx1"/>
                </a:solidFill>
                <a:latin typeface="+mj-lt"/>
                <a:ea typeface="+mj-ea"/>
                <a:cs typeface="+mj-cs"/>
              </a:rPr>
              <a:t>Questions</a:t>
            </a:r>
            <a:br>
              <a:rPr lang="en-US" sz="4400" b="1" dirty="0">
                <a:solidFill>
                  <a:schemeClr val="tx1"/>
                </a:solidFill>
                <a:latin typeface="+mj-lt"/>
                <a:ea typeface="+mj-ea"/>
                <a:cs typeface="+mj-cs"/>
              </a:rPr>
            </a:br>
            <a:r>
              <a:rPr lang="en-US" sz="4400" b="1" dirty="0">
                <a:solidFill>
                  <a:schemeClr val="tx1"/>
                </a:solidFill>
                <a:latin typeface="+mj-lt"/>
                <a:ea typeface="+mj-ea"/>
                <a:cs typeface="+mj-cs"/>
              </a:rPr>
              <a:t>&amp;</a:t>
            </a:r>
            <a:br>
              <a:rPr lang="en-US" sz="4400" b="1" dirty="0">
                <a:solidFill>
                  <a:schemeClr val="tx1"/>
                </a:solidFill>
                <a:latin typeface="+mj-lt"/>
                <a:ea typeface="+mj-ea"/>
                <a:cs typeface="+mj-cs"/>
              </a:rPr>
            </a:br>
            <a:r>
              <a:rPr lang="en-US" sz="4400" b="1" dirty="0">
                <a:solidFill>
                  <a:schemeClr val="tx1"/>
                </a:solidFill>
                <a:latin typeface="+mj-lt"/>
                <a:ea typeface="+mj-ea"/>
                <a:cs typeface="+mj-cs"/>
              </a:rPr>
              <a:t>Comments</a:t>
            </a:r>
          </a:p>
        </p:txBody>
      </p:sp>
      <p:pic>
        <p:nvPicPr>
          <p:cNvPr id="1028" name="Picture 4" descr="3d Green question marks stock illustration. Illustration of green ...">
            <a:extLst>
              <a:ext uri="{FF2B5EF4-FFF2-40B4-BE49-F238E27FC236}">
                <a16:creationId xmlns:a16="http://schemas.microsoft.com/office/drawing/2014/main" id="{45B84CEF-D3E7-DFE6-94E6-7FCE2775ABD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43" r="1768"/>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1030" name="Content Placeholder 38">
            <a:extLst>
              <a:ext uri="{FF2B5EF4-FFF2-40B4-BE49-F238E27FC236}">
                <a16:creationId xmlns:a16="http://schemas.microsoft.com/office/drawing/2014/main" id="{DE6BE5E5-D4EA-F37D-1D86-D4FD2067F053}"/>
              </a:ext>
            </a:extLst>
          </p:cNvPr>
          <p:cNvGraphicFramePr>
            <a:graphicFrameLocks noGrp="1"/>
          </p:cNvGraphicFramePr>
          <p:nvPr>
            <p:ph idx="1"/>
            <p:extLst>
              <p:ext uri="{D42A27DB-BD31-4B8C-83A1-F6EECF244321}">
                <p14:modId xmlns:p14="http://schemas.microsoft.com/office/powerpoint/2010/main" val="19310890"/>
              </p:ext>
            </p:extLst>
          </p:nvPr>
        </p:nvGraphicFramePr>
        <p:xfrm>
          <a:off x="6513788" y="2333297"/>
          <a:ext cx="4840010" cy="38436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450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A09148-3999-DC1B-A628-B4D9A5F01FB5}"/>
              </a:ext>
            </a:extLst>
          </p:cNvPr>
          <p:cNvSpPr>
            <a:spLocks noGrp="1"/>
          </p:cNvSpPr>
          <p:nvPr>
            <p:ph idx="4294967295"/>
          </p:nvPr>
        </p:nvSpPr>
        <p:spPr/>
        <p:txBody>
          <a:bodyPr/>
          <a:lstStyle/>
          <a:p>
            <a:pPr algn="ctr">
              <a:spcBef>
                <a:spcPts val="0"/>
              </a:spcBef>
              <a:spcAft>
                <a:spcPts val="0"/>
              </a:spcAft>
            </a:pPr>
            <a:endParaRPr lang="en-US" sz="2000" dirty="0"/>
          </a:p>
          <a:p>
            <a:pPr marL="342900" indent="-342900">
              <a:spcBef>
                <a:spcPts val="0"/>
              </a:spcBef>
              <a:spcAft>
                <a:spcPts val="0"/>
              </a:spcAft>
              <a:buFont typeface="Wingdings" panose="05000000000000000000" pitchFamily="2" charset="2"/>
              <a:buChar char="Ø"/>
            </a:pPr>
            <a:r>
              <a:rPr lang="en-US" sz="2400" dirty="0"/>
              <a:t>Employe ADA Accommodations</a:t>
            </a:r>
          </a:p>
          <a:p>
            <a:pPr marL="800089" lvl="1" indent="-342900">
              <a:spcBef>
                <a:spcPts val="0"/>
              </a:spcBef>
              <a:spcAft>
                <a:spcPts val="0"/>
              </a:spcAft>
              <a:buFont typeface="Wingdings" panose="05000000000000000000" pitchFamily="2" charset="2"/>
              <a:buChar char="Ø"/>
            </a:pPr>
            <a:r>
              <a:rPr lang="en-US" sz="2400" dirty="0"/>
              <a:t>Sammatha Yelton</a:t>
            </a:r>
          </a:p>
          <a:p>
            <a:pPr lvl="2" indent="0">
              <a:spcBef>
                <a:spcPts val="0"/>
              </a:spcBef>
              <a:spcAft>
                <a:spcPts val="0"/>
              </a:spcAft>
              <a:buNone/>
            </a:pPr>
            <a:r>
              <a:rPr lang="en-US" sz="2400" dirty="0"/>
              <a:t>	ETIX</a:t>
            </a:r>
          </a:p>
          <a:p>
            <a:pPr lvl="1" indent="0">
              <a:spcBef>
                <a:spcPts val="0"/>
              </a:spcBef>
              <a:spcAft>
                <a:spcPts val="0"/>
              </a:spcAft>
              <a:buNone/>
            </a:pPr>
            <a:r>
              <a:rPr lang="en-US" sz="2400" dirty="0"/>
              <a:t>	900 Innovation Drive,</a:t>
            </a:r>
          </a:p>
          <a:p>
            <a:pPr lvl="1" indent="0">
              <a:spcBef>
                <a:spcPts val="0"/>
              </a:spcBef>
              <a:spcAft>
                <a:spcPts val="0"/>
              </a:spcAft>
              <a:buNone/>
            </a:pPr>
            <a:r>
              <a:rPr lang="en-US" sz="2400" dirty="0"/>
              <a:t>	Suite 500</a:t>
            </a:r>
          </a:p>
          <a:p>
            <a:pPr lvl="1" indent="0">
              <a:spcBef>
                <a:spcPts val="0"/>
              </a:spcBef>
              <a:spcAft>
                <a:spcPts val="0"/>
              </a:spcAft>
              <a:buNone/>
            </a:pPr>
            <a:r>
              <a:rPr lang="en-US" sz="2400" dirty="0"/>
              <a:t>	(573) 341-7734</a:t>
            </a:r>
          </a:p>
          <a:p>
            <a:pPr algn="ctr">
              <a:spcBef>
                <a:spcPts val="0"/>
              </a:spcBef>
              <a:spcAft>
                <a:spcPts val="0"/>
              </a:spcAft>
            </a:pPr>
            <a:endParaRPr lang="en-US" sz="2400" dirty="0"/>
          </a:p>
          <a:p>
            <a:endParaRPr lang="en-US" dirty="0"/>
          </a:p>
        </p:txBody>
      </p:sp>
      <p:sp>
        <p:nvSpPr>
          <p:cNvPr id="3" name="Content Placeholder 2">
            <a:extLst>
              <a:ext uri="{FF2B5EF4-FFF2-40B4-BE49-F238E27FC236}">
                <a16:creationId xmlns:a16="http://schemas.microsoft.com/office/drawing/2014/main" id="{5C8B2DD1-E0E3-2CB9-1BDA-03DDA6893A50}"/>
              </a:ext>
            </a:extLst>
          </p:cNvPr>
          <p:cNvSpPr>
            <a:spLocks noGrp="1"/>
          </p:cNvSpPr>
          <p:nvPr>
            <p:ph idx="4294967295"/>
          </p:nvPr>
        </p:nvSpPr>
        <p:spPr>
          <a:xfrm>
            <a:off x="6204451" y="1681220"/>
            <a:ext cx="5388864" cy="4120896"/>
          </a:xfrm>
        </p:spPr>
        <p:txBody>
          <a:bodyPr/>
          <a:lstStyle/>
          <a:p>
            <a:pPr marL="342900" indent="-342900">
              <a:spcBef>
                <a:spcPts val="0"/>
              </a:spcBef>
              <a:spcAft>
                <a:spcPts val="0"/>
              </a:spcAft>
              <a:buFont typeface="Wingdings" panose="05000000000000000000" pitchFamily="2" charset="2"/>
              <a:buChar char="Ø"/>
            </a:pPr>
            <a:endParaRPr lang="en-US" sz="2400" dirty="0">
              <a:latin typeface="Tisa Offc Serif Pro" panose="02010504030101020102" pitchFamily="2" charset="0"/>
            </a:endParaRPr>
          </a:p>
          <a:p>
            <a:pPr marL="342900" indent="-342900">
              <a:spcBef>
                <a:spcPts val="0"/>
              </a:spcBef>
              <a:spcAft>
                <a:spcPts val="0"/>
              </a:spcAft>
              <a:buFont typeface="Wingdings" panose="05000000000000000000" pitchFamily="2" charset="2"/>
              <a:buChar char="Ø"/>
            </a:pPr>
            <a:r>
              <a:rPr lang="en-US" sz="2400" dirty="0">
                <a:latin typeface="Tisa Offc Serif Pro" panose="02010504030101020102" pitchFamily="2" charset="0"/>
              </a:rPr>
              <a:t>Student ADA Accommodations</a:t>
            </a:r>
          </a:p>
          <a:p>
            <a:pPr marL="800089" lvl="1" indent="-342900">
              <a:spcBef>
                <a:spcPts val="0"/>
              </a:spcBef>
              <a:spcAft>
                <a:spcPts val="0"/>
              </a:spcAft>
              <a:buFont typeface="Wingdings" panose="05000000000000000000" pitchFamily="2" charset="2"/>
              <a:buChar char="Ø"/>
            </a:pPr>
            <a:r>
              <a:rPr lang="en-US" sz="2400" dirty="0">
                <a:latin typeface="Tisa Offc Serif Pro" panose="02010504030101020102" pitchFamily="2" charset="0"/>
              </a:rPr>
              <a:t>Carol Durk</a:t>
            </a:r>
          </a:p>
          <a:p>
            <a:pPr marL="701023" lvl="2" indent="0">
              <a:spcBef>
                <a:spcPts val="0"/>
              </a:spcBef>
              <a:buNone/>
            </a:pPr>
            <a:r>
              <a:rPr lang="en-US" sz="2400" dirty="0">
                <a:latin typeface="Tisa Offc Serif Pro" panose="02010504030101020102" pitchFamily="2" charset="0"/>
              </a:rPr>
              <a:t>    Accessibility and Testing</a:t>
            </a:r>
          </a:p>
          <a:p>
            <a:pPr marL="0" marR="0">
              <a:spcBef>
                <a:spcPts val="0"/>
              </a:spcBef>
              <a:spcAft>
                <a:spcPts val="0"/>
              </a:spcAft>
            </a:pPr>
            <a:r>
              <a:rPr lang="en-US" sz="2400" dirty="0">
                <a:latin typeface="Tisa Offc Serif Pro" panose="02010504030101020102" pitchFamily="2" charset="0"/>
              </a:rPr>
              <a:t>	</a:t>
            </a:r>
            <a:r>
              <a:rPr lang="en-US" sz="2400" dirty="0">
                <a:effectLst/>
                <a:latin typeface="Tisa Offc Serif Pro" panose="02010504030101020102" pitchFamily="2" charset="0"/>
                <a:ea typeface="Calibri" panose="020F0502020204030204" pitchFamily="34" charset="0"/>
              </a:rPr>
              <a:t>Norwood Hall,</a:t>
            </a:r>
          </a:p>
          <a:p>
            <a:pPr lvl="1" indent="0">
              <a:spcBef>
                <a:spcPts val="0"/>
              </a:spcBef>
              <a:spcAft>
                <a:spcPts val="0"/>
              </a:spcAft>
              <a:buNone/>
            </a:pPr>
            <a:r>
              <a:rPr lang="en-US" sz="2400" dirty="0">
                <a:latin typeface="Tisa Offc Serif Pro" panose="02010504030101020102" pitchFamily="2" charset="0"/>
              </a:rPr>
              <a:t>	</a:t>
            </a:r>
            <a:r>
              <a:rPr lang="en-US" sz="2400" dirty="0">
                <a:effectLst/>
                <a:latin typeface="Tisa Offc Serif Pro" panose="02010504030101020102" pitchFamily="2" charset="0"/>
                <a:ea typeface="Calibri" panose="020F0502020204030204" pitchFamily="34" charset="0"/>
              </a:rPr>
              <a:t>G10 </a:t>
            </a:r>
          </a:p>
          <a:p>
            <a:pPr lvl="1" indent="0">
              <a:spcBef>
                <a:spcPts val="0"/>
              </a:spcBef>
              <a:spcAft>
                <a:spcPts val="0"/>
              </a:spcAft>
              <a:buNone/>
            </a:pPr>
            <a:r>
              <a:rPr lang="en-US" sz="2400" dirty="0">
                <a:latin typeface="Tisa Offc Serif Pro" panose="02010504030101020102" pitchFamily="2" charset="0"/>
              </a:rPr>
              <a:t>	(573) 341-4333</a:t>
            </a:r>
          </a:p>
          <a:p>
            <a:pPr algn="ctr">
              <a:spcBef>
                <a:spcPts val="0"/>
              </a:spcBef>
              <a:spcAft>
                <a:spcPts val="0"/>
              </a:spcAft>
            </a:pPr>
            <a:endParaRPr lang="en-US" sz="2400" dirty="0"/>
          </a:p>
          <a:p>
            <a:endParaRPr lang="en-US" dirty="0"/>
          </a:p>
        </p:txBody>
      </p:sp>
      <p:sp>
        <p:nvSpPr>
          <p:cNvPr id="4" name="Title 3">
            <a:extLst>
              <a:ext uri="{FF2B5EF4-FFF2-40B4-BE49-F238E27FC236}">
                <a16:creationId xmlns:a16="http://schemas.microsoft.com/office/drawing/2014/main" id="{C286D43A-8DF2-04D3-5803-320243F6FB5E}"/>
              </a:ext>
            </a:extLst>
          </p:cNvPr>
          <p:cNvSpPr>
            <a:spLocks noGrp="1"/>
          </p:cNvSpPr>
          <p:nvPr>
            <p:ph type="title"/>
          </p:nvPr>
        </p:nvSpPr>
        <p:spPr/>
        <p:txBody>
          <a:bodyPr/>
          <a:lstStyle/>
          <a:p>
            <a:pPr algn="ctr"/>
            <a:r>
              <a:rPr lang="en-US" dirty="0"/>
              <a:t>ADA Accommodations </a:t>
            </a:r>
          </a:p>
        </p:txBody>
      </p:sp>
    </p:spTree>
    <p:extLst>
      <p:ext uri="{BB962C8B-B14F-4D97-AF65-F5344CB8AC3E}">
        <p14:creationId xmlns:p14="http://schemas.microsoft.com/office/powerpoint/2010/main" val="257802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88D35EA-5328-DB7C-91A7-04A82C93B911}"/>
              </a:ext>
            </a:extLst>
          </p:cNvPr>
          <p:cNvSpPr>
            <a:spLocks noGrp="1"/>
          </p:cNvSpPr>
          <p:nvPr>
            <p:ph type="body" idx="4294967295"/>
          </p:nvPr>
        </p:nvSpPr>
        <p:spPr/>
        <p:txBody>
          <a:bodyPr/>
          <a:lstStyle/>
          <a:p>
            <a:endParaRPr lang="en-US" dirty="0"/>
          </a:p>
        </p:txBody>
      </p:sp>
      <p:sp>
        <p:nvSpPr>
          <p:cNvPr id="11" name="Text Placeholder 10">
            <a:extLst>
              <a:ext uri="{FF2B5EF4-FFF2-40B4-BE49-F238E27FC236}">
                <a16:creationId xmlns:a16="http://schemas.microsoft.com/office/drawing/2014/main" id="{82927C72-B8DC-A510-5DC7-8E5AF48F297D}"/>
              </a:ext>
            </a:extLst>
          </p:cNvPr>
          <p:cNvSpPr>
            <a:spLocks noGrp="1"/>
          </p:cNvSpPr>
          <p:nvPr>
            <p:ph type="body" idx="4294967295"/>
          </p:nvPr>
        </p:nvSpPr>
        <p:spPr/>
        <p:txBody>
          <a:bodyPr>
            <a:normAutofit/>
          </a:bodyPr>
          <a:lstStyle/>
          <a:p>
            <a:pPr algn="ctr"/>
            <a:endParaRPr lang="en-US" sz="6000" b="1" dirty="0"/>
          </a:p>
          <a:p>
            <a:pPr algn="ctr"/>
            <a:r>
              <a:rPr lang="en-US" sz="6000" b="1" dirty="0"/>
              <a:t>Equity and Title IX </a:t>
            </a:r>
          </a:p>
        </p:txBody>
      </p:sp>
    </p:spTree>
    <p:extLst>
      <p:ext uri="{BB962C8B-B14F-4D97-AF65-F5344CB8AC3E}">
        <p14:creationId xmlns:p14="http://schemas.microsoft.com/office/powerpoint/2010/main" val="2253668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p:nvPr>
        </p:nvSpPr>
        <p:spPr>
          <a:xfrm>
            <a:off x="524255" y="365126"/>
            <a:ext cx="11143488" cy="743831"/>
          </a:xfrm>
        </p:spPr>
        <p:txBody>
          <a:bodyPr vert="horz" lIns="0" tIns="0" rIns="0" bIns="0" rtlCol="0" anchor="t" anchorCtr="0">
            <a:normAutofit fontScale="90000"/>
          </a:bodyPr>
          <a:lstStyle/>
          <a:p>
            <a:r>
              <a:rPr lang="en-US" sz="3733" b="1">
                <a:latin typeface="Franklin Gothic Demi"/>
              </a:rPr>
              <a:t>The University of Missouri Nondiscrimination Statement</a:t>
            </a:r>
            <a:endParaRPr lang="en-US"/>
          </a:p>
        </p:txBody>
      </p:sp>
      <p:sp>
        <p:nvSpPr>
          <p:cNvPr id="5" name="TextBox 4">
            <a:extLst>
              <a:ext uri="{FF2B5EF4-FFF2-40B4-BE49-F238E27FC236}">
                <a16:creationId xmlns:a16="http://schemas.microsoft.com/office/drawing/2014/main" id="{C71750DF-DFAE-4D75-BC7B-E0245F4C6705}"/>
              </a:ext>
            </a:extLst>
          </p:cNvPr>
          <p:cNvSpPr txBox="1"/>
          <p:nvPr/>
        </p:nvSpPr>
        <p:spPr>
          <a:xfrm>
            <a:off x="7711007" y="5542483"/>
            <a:ext cx="3791131" cy="486833"/>
          </a:xfrm>
          <a:prstGeom prst="rect">
            <a:avLst/>
          </a:prstGeom>
        </p:spPr>
        <p:txBody>
          <a:bodyPr vert="horz" lIns="121920" tIns="60960" rIns="121920" bIns="60960" rtlCol="0">
            <a:normAutofit fontScale="55000" lnSpcReduction="20000"/>
          </a:bodyPr>
          <a:lstStyle/>
          <a:p>
            <a:pPr defTabSz="914377">
              <a:spcAft>
                <a:spcPts val="800"/>
              </a:spcAft>
            </a:pPr>
            <a:r>
              <a:rPr lang="en-US" sz="1867" dirty="0">
                <a:latin typeface="Tisa Offc Serif Pro" panose="02010504030101020102" pitchFamily="2" charset="0"/>
              </a:rPr>
              <a:t>Equal Employment/Educational Opportunity Policy 320.01</a:t>
            </a:r>
          </a:p>
          <a:p>
            <a:pPr defTabSz="914377">
              <a:spcAft>
                <a:spcPts val="800"/>
              </a:spcAft>
            </a:pPr>
            <a:r>
              <a:rPr lang="en-US" sz="1867" dirty="0">
                <a:latin typeface="Tisa Offc Serif Pro" panose="02010504030101020102" pitchFamily="2" charset="0"/>
              </a:rPr>
              <a:t>University of Missouri Collected Rules &amp; Regulations (CRRs)</a:t>
            </a:r>
          </a:p>
        </p:txBody>
      </p:sp>
      <p:sp>
        <p:nvSpPr>
          <p:cNvPr id="10" name="Footer Placeholder 4">
            <a:extLst>
              <a:ext uri="{FF2B5EF4-FFF2-40B4-BE49-F238E27FC236}">
                <a16:creationId xmlns:a16="http://schemas.microsoft.com/office/drawing/2014/main" id="{F79A579C-1F48-FA41-8FA1-DC61442FB384}"/>
              </a:ext>
            </a:extLst>
          </p:cNvPr>
          <p:cNvSpPr>
            <a:spLocks noGrp="1"/>
          </p:cNvSpPr>
          <p:nvPr>
            <p:ph type="ftr" sz="quarter" idx="3"/>
          </p:nvPr>
        </p:nvSpPr>
        <p:spPr>
          <a:xfrm>
            <a:off x="1865376" y="6314677"/>
            <a:ext cx="7741197" cy="486833"/>
          </a:xfrm>
        </p:spPr>
        <p:txBody>
          <a:bodyPr/>
          <a:lstStyle/>
          <a:p>
            <a:pPr>
              <a:spcAft>
                <a:spcPts val="800"/>
              </a:spcAft>
            </a:pPr>
            <a:r>
              <a:rPr lang="en-US"/>
              <a:t>Missouri University of Science and Technology</a:t>
            </a:r>
          </a:p>
        </p:txBody>
      </p:sp>
      <p:graphicFrame>
        <p:nvGraphicFramePr>
          <p:cNvPr id="3" name="Diagram 2"/>
          <p:cNvGraphicFramePr/>
          <p:nvPr>
            <p:extLst>
              <p:ext uri="{D42A27DB-BD31-4B8C-83A1-F6EECF244321}">
                <p14:modId xmlns:p14="http://schemas.microsoft.com/office/powerpoint/2010/main" val="3066672097"/>
              </p:ext>
            </p:extLst>
          </p:nvPr>
        </p:nvGraphicFramePr>
        <p:xfrm>
          <a:off x="524256" y="759715"/>
          <a:ext cx="11143487" cy="4640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9896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89">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D74A749B-B0CF-37C0-F04E-D80CFA69E285}"/>
              </a:ext>
            </a:extLst>
          </p:cNvPr>
          <p:cNvSpPr txBox="1">
            <a:spLocks noGrp="1"/>
          </p:cNvSpPr>
          <p:nvPr>
            <p:ph type="body" idx="4294967295"/>
          </p:nvPr>
        </p:nvSpPr>
        <p:spPr>
          <a:xfrm>
            <a:off x="524256" y="1735323"/>
            <a:ext cx="5388864" cy="4120896"/>
          </a:xfrm>
        </p:spPr>
        <p:txBody>
          <a:bodyPr vert="horz" wrap="square" lIns="0" tIns="0" rIns="0" bIns="0" anchor="t" anchorCtr="0" compatLnSpc="1">
            <a:noAutofit/>
          </a:bodyPr>
          <a:lstStyle/>
          <a:p>
            <a:pPr marL="457189" indent="-457189">
              <a:spcBef>
                <a:spcPts val="0"/>
              </a:spcBef>
              <a:buFont typeface="Arial" pitchFamily="34"/>
              <a:buChar char="•"/>
            </a:pPr>
            <a:r>
              <a:rPr lang="en-US" sz="2667" dirty="0">
                <a:cs typeface="Arial" pitchFamily="34"/>
              </a:rPr>
              <a:t>Race</a:t>
            </a:r>
          </a:p>
          <a:p>
            <a:pPr marL="457189" indent="-457189">
              <a:spcBef>
                <a:spcPts val="0"/>
              </a:spcBef>
              <a:spcAft>
                <a:spcPts val="0"/>
              </a:spcAft>
              <a:buFont typeface="Arial" pitchFamily="34"/>
              <a:buChar char="•"/>
            </a:pPr>
            <a:r>
              <a:rPr lang="en-US" sz="2667" dirty="0">
                <a:cs typeface="Arial" pitchFamily="34"/>
              </a:rPr>
              <a:t>Color</a:t>
            </a:r>
          </a:p>
          <a:p>
            <a:pPr marL="457189" indent="-457189">
              <a:spcBef>
                <a:spcPts val="0"/>
              </a:spcBef>
              <a:buFont typeface="Arial" pitchFamily="34"/>
              <a:buChar char="•"/>
            </a:pPr>
            <a:r>
              <a:rPr lang="en-US" sz="2667" dirty="0">
                <a:cs typeface="Arial" pitchFamily="34"/>
              </a:rPr>
              <a:t>National Origin</a:t>
            </a:r>
          </a:p>
          <a:p>
            <a:pPr marL="457189" indent="-457189">
              <a:spcBef>
                <a:spcPts val="0"/>
              </a:spcBef>
              <a:buFont typeface="Arial" pitchFamily="34"/>
              <a:buChar char="•"/>
            </a:pPr>
            <a:r>
              <a:rPr lang="en-US" sz="2667" dirty="0">
                <a:cs typeface="Arial" pitchFamily="34"/>
              </a:rPr>
              <a:t>Ancestry</a:t>
            </a:r>
          </a:p>
          <a:p>
            <a:pPr marL="457189" indent="-457189">
              <a:spcBef>
                <a:spcPts val="0"/>
              </a:spcBef>
              <a:buFont typeface="Arial" pitchFamily="34"/>
              <a:buChar char="•"/>
            </a:pPr>
            <a:r>
              <a:rPr lang="en-US" sz="2667" dirty="0">
                <a:cs typeface="Arial" pitchFamily="34"/>
              </a:rPr>
              <a:t>Religion</a:t>
            </a:r>
          </a:p>
          <a:p>
            <a:pPr marL="457189" indent="-457189">
              <a:spcBef>
                <a:spcPts val="0"/>
              </a:spcBef>
              <a:buFont typeface="Arial" pitchFamily="34"/>
              <a:buChar char="•"/>
            </a:pPr>
            <a:r>
              <a:rPr lang="en-US" sz="2667" dirty="0">
                <a:cs typeface="Arial" pitchFamily="34"/>
              </a:rPr>
              <a:t>Age</a:t>
            </a:r>
          </a:p>
          <a:p>
            <a:pPr marL="457189" indent="-457189">
              <a:spcBef>
                <a:spcPts val="0"/>
              </a:spcBef>
              <a:buFont typeface="Arial" pitchFamily="34"/>
              <a:buChar char="•"/>
            </a:pPr>
            <a:r>
              <a:rPr lang="en-US" sz="2667" dirty="0">
                <a:cs typeface="Arial" pitchFamily="34"/>
              </a:rPr>
              <a:t>Disability</a:t>
            </a:r>
          </a:p>
          <a:p>
            <a:pPr marL="457189" indent="-457189">
              <a:spcBef>
                <a:spcPts val="0"/>
              </a:spcBef>
              <a:buFont typeface="Arial" pitchFamily="34"/>
              <a:buChar char="•"/>
            </a:pPr>
            <a:r>
              <a:rPr lang="en-US" sz="2667" dirty="0">
                <a:cs typeface="Arial" pitchFamily="34"/>
              </a:rPr>
              <a:t>Protected Veteran Status</a:t>
            </a:r>
          </a:p>
        </p:txBody>
      </p:sp>
      <p:sp>
        <p:nvSpPr>
          <p:cNvPr id="3" name="Text Placeholder 1">
            <a:extLst>
              <a:ext uri="{FF2B5EF4-FFF2-40B4-BE49-F238E27FC236}">
                <a16:creationId xmlns:a16="http://schemas.microsoft.com/office/drawing/2014/main" id="{77A3E46D-02FC-5870-B12E-BFFE74C1AC7B}"/>
              </a:ext>
            </a:extLst>
          </p:cNvPr>
          <p:cNvSpPr txBox="1">
            <a:spLocks noGrp="1"/>
          </p:cNvSpPr>
          <p:nvPr>
            <p:ph type="body" idx="4294967295"/>
          </p:nvPr>
        </p:nvSpPr>
        <p:spPr>
          <a:xfrm>
            <a:off x="6278879" y="1735324"/>
            <a:ext cx="5388864" cy="3952913"/>
          </a:xfrm>
        </p:spPr>
        <p:txBody>
          <a:bodyPr/>
          <a:lstStyle/>
          <a:p>
            <a:pPr marL="457189" indent="-457189" defTabSz="609585">
              <a:spcBef>
                <a:spcPts val="0"/>
              </a:spcBef>
              <a:buFont typeface="Arial" pitchFamily="34"/>
              <a:buChar char="•"/>
            </a:pPr>
            <a:r>
              <a:rPr lang="en-US" sz="2667">
                <a:latin typeface="Tisa Offc Serif Pro"/>
              </a:rPr>
              <a:t>Sex</a:t>
            </a:r>
          </a:p>
          <a:p>
            <a:pPr marL="457189" indent="-457189" defTabSz="609585">
              <a:spcBef>
                <a:spcPts val="0"/>
              </a:spcBef>
              <a:buFont typeface="Arial" pitchFamily="34"/>
              <a:buChar char="•"/>
            </a:pPr>
            <a:r>
              <a:rPr lang="en-US" sz="2667">
                <a:latin typeface="Tisa Offc Serif Pro"/>
              </a:rPr>
              <a:t>Pregnancy</a:t>
            </a:r>
          </a:p>
          <a:p>
            <a:pPr marL="457189" indent="-457189" defTabSz="609585">
              <a:spcBef>
                <a:spcPts val="0"/>
              </a:spcBef>
              <a:buFont typeface="Arial" pitchFamily="34"/>
              <a:buChar char="•"/>
            </a:pPr>
            <a:r>
              <a:rPr lang="en-US" sz="2667">
                <a:latin typeface="Tisa Offc Serif Pro"/>
              </a:rPr>
              <a:t>Sexual Orientation</a:t>
            </a:r>
          </a:p>
          <a:p>
            <a:pPr marL="457189" indent="-457189" defTabSz="609585">
              <a:spcBef>
                <a:spcPts val="0"/>
              </a:spcBef>
              <a:buFont typeface="Arial" pitchFamily="34"/>
              <a:buChar char="•"/>
            </a:pPr>
            <a:r>
              <a:rPr lang="en-US" sz="2667">
                <a:latin typeface="Tisa Offc Serif Pro"/>
              </a:rPr>
              <a:t>Gender Identity</a:t>
            </a:r>
          </a:p>
          <a:p>
            <a:pPr marL="457189" indent="-457189" defTabSz="609585">
              <a:spcBef>
                <a:spcPts val="0"/>
              </a:spcBef>
              <a:buFont typeface="Arial" pitchFamily="34"/>
              <a:buChar char="•"/>
            </a:pPr>
            <a:r>
              <a:rPr lang="en-US" sz="2667">
                <a:latin typeface="Tisa Offc Serif Pro"/>
              </a:rPr>
              <a:t>Gender Expression</a:t>
            </a:r>
          </a:p>
          <a:p>
            <a:pPr marL="457189" indent="-457189" defTabSz="609585">
              <a:spcBef>
                <a:spcPts val="0"/>
              </a:spcBef>
              <a:buFont typeface="Arial" pitchFamily="34"/>
              <a:buChar char="•"/>
            </a:pPr>
            <a:r>
              <a:rPr lang="en-US" sz="2667">
                <a:latin typeface="Tisa Offc Serif Pro"/>
              </a:rPr>
              <a:t>Other applicable status defined by law</a:t>
            </a:r>
            <a:endParaRPr lang="en-US" i="1">
              <a:latin typeface="Orgon Slab Light" pitchFamily="50"/>
              <a:cs typeface="Arial" pitchFamily="34"/>
            </a:endParaRPr>
          </a:p>
          <a:p>
            <a:pPr lvl="0">
              <a:buNone/>
            </a:pPr>
            <a:endParaRPr lang="en-US" sz="2667" i="1">
              <a:latin typeface="Orgon Slab Light" pitchFamily="50"/>
              <a:cs typeface="Arial" pitchFamily="34"/>
            </a:endParaRPr>
          </a:p>
          <a:p>
            <a:pPr lvl="0">
              <a:buNone/>
            </a:pPr>
            <a:endParaRPr lang="en-US" sz="2667">
              <a:latin typeface="Orgon Slab Light" pitchFamily="50"/>
              <a:cs typeface="Arial" pitchFamily="34"/>
            </a:endParaRPr>
          </a:p>
        </p:txBody>
      </p:sp>
      <p:sp>
        <p:nvSpPr>
          <p:cNvPr id="4" name="Title 4">
            <a:extLst>
              <a:ext uri="{FF2B5EF4-FFF2-40B4-BE49-F238E27FC236}">
                <a16:creationId xmlns:a16="http://schemas.microsoft.com/office/drawing/2014/main" id="{8C76A8F5-8905-FBEC-15AE-0946BAD3CBC9}"/>
              </a:ext>
            </a:extLst>
          </p:cNvPr>
          <p:cNvSpPr txBox="1">
            <a:spLocks noGrp="1"/>
          </p:cNvSpPr>
          <p:nvPr>
            <p:ph type="title"/>
          </p:nvPr>
        </p:nvSpPr>
        <p:spPr/>
        <p:txBody>
          <a:bodyPr/>
          <a:lstStyle/>
          <a:p>
            <a:pPr lvl="0" algn="ctr"/>
            <a:r>
              <a:rPr lang="en-US" sz="3600" dirty="0"/>
              <a:t>University of Missouri System Nondiscrimination Policy</a:t>
            </a:r>
          </a:p>
        </p:txBody>
      </p:sp>
      <p:sp>
        <p:nvSpPr>
          <p:cNvPr id="5" name="Text Placeholder 2">
            <a:extLst>
              <a:ext uri="{FF2B5EF4-FFF2-40B4-BE49-F238E27FC236}">
                <a16:creationId xmlns:a16="http://schemas.microsoft.com/office/drawing/2014/main" id="{3F7BC84E-BECD-9534-6D4D-19731CE7D85A}"/>
              </a:ext>
            </a:extLst>
          </p:cNvPr>
          <p:cNvSpPr txBox="1">
            <a:spLocks noGrp="1"/>
          </p:cNvSpPr>
          <p:nvPr>
            <p:ph type="subTitle" idx="4294967295"/>
          </p:nvPr>
        </p:nvSpPr>
        <p:spPr>
          <a:xfrm>
            <a:off x="524257" y="982505"/>
            <a:ext cx="11143487" cy="408919"/>
          </a:xfrm>
        </p:spPr>
        <p:txBody>
          <a:bodyPr vert="horz" wrap="square" lIns="0" tIns="0" rIns="0" bIns="0" anchor="t" anchorCtr="1" compatLnSpc="1">
            <a:noAutofit/>
          </a:bodyPr>
          <a:lstStyle/>
          <a:p>
            <a:pPr algn="ctr">
              <a:spcBef>
                <a:spcPts val="400"/>
              </a:spcBef>
              <a:spcAft>
                <a:spcPts val="400"/>
              </a:spcAft>
              <a:buNone/>
            </a:pPr>
            <a:r>
              <a:rPr lang="en-US" i="1" dirty="0">
                <a:latin typeface="Tisa Offc Serif Pro"/>
                <a:cs typeface="Arial" pitchFamily="34"/>
              </a:rPr>
              <a:t>Not to discriminate on the basis of:</a:t>
            </a:r>
          </a:p>
        </p:txBody>
      </p:sp>
      <p:sp>
        <p:nvSpPr>
          <p:cNvPr id="6" name="Footer Placeholder 2">
            <a:extLst>
              <a:ext uri="{FF2B5EF4-FFF2-40B4-BE49-F238E27FC236}">
                <a16:creationId xmlns:a16="http://schemas.microsoft.com/office/drawing/2014/main" id="{9381929D-463A-93FB-5180-DCF74E3DA880}"/>
              </a:ext>
            </a:extLst>
          </p:cNvPr>
          <p:cNvSpPr txBox="1"/>
          <p:nvPr/>
        </p:nvSpPr>
        <p:spPr>
          <a:xfrm>
            <a:off x="1865376" y="6314675"/>
            <a:ext cx="7741200" cy="486839"/>
          </a:xfrm>
          <a:prstGeom prst="rect">
            <a:avLst/>
          </a:prstGeom>
          <a:noFill/>
          <a:ln cap="flat">
            <a:noFill/>
          </a:ln>
        </p:spPr>
        <p:txBody>
          <a:bodyPr vert="horz" wrap="square" lIns="121920" tIns="60960" rIns="121920" bIns="60960" anchor="ctr" anchorCtr="0" compatLnSpc="1">
            <a:noAutofit/>
          </a:bodyPr>
          <a:lstStyle/>
          <a:p>
            <a:pPr defTabSz="914377">
              <a:defRPr sz="1800" b="0" i="0" u="none" strike="noStrike" kern="0" cap="none" spc="0" baseline="0">
                <a:solidFill>
                  <a:srgbClr val="000000"/>
                </a:solidFill>
                <a:uFillTx/>
              </a:defRPr>
            </a:pPr>
            <a:r>
              <a:rPr lang="en-US" sz="1867">
                <a:solidFill>
                  <a:srgbClr val="FFFFFF"/>
                </a:solidFill>
                <a:latin typeface="Tisa Offc Serif Pro" pitchFamily="2"/>
              </a:rPr>
              <a:t>Missouri University of Science and Technology</a:t>
            </a:r>
          </a:p>
        </p:txBody>
      </p:sp>
    </p:spTree>
    <p:extLst>
      <p:ext uri="{BB962C8B-B14F-4D97-AF65-F5344CB8AC3E}">
        <p14:creationId xmlns:p14="http://schemas.microsoft.com/office/powerpoint/2010/main" val="76380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Qr code&#10;&#10;Description automatically generated">
            <a:extLst>
              <a:ext uri="{FF2B5EF4-FFF2-40B4-BE49-F238E27FC236}">
                <a16:creationId xmlns:a16="http://schemas.microsoft.com/office/drawing/2014/main" id="{5E60150A-CBF6-80C3-97D6-7451E92C9018}"/>
              </a:ext>
            </a:extLst>
          </p:cNvPr>
          <p:cNvPicPr>
            <a:picLocks noChangeAspect="1"/>
          </p:cNvPicPr>
          <p:nvPr/>
        </p:nvPicPr>
        <p:blipFill>
          <a:blip r:embed="rId3"/>
          <a:stretch>
            <a:fillRect/>
          </a:stretch>
        </p:blipFill>
        <p:spPr>
          <a:xfrm>
            <a:off x="1953911" y="2338906"/>
            <a:ext cx="1182412" cy="1219751"/>
          </a:xfrm>
          <a:prstGeom prst="rect">
            <a:avLst/>
          </a:prstGeom>
          <a:noFill/>
        </p:spPr>
      </p:pic>
      <p:sp>
        <p:nvSpPr>
          <p:cNvPr id="6" name="Content Placeholder 5">
            <a:extLst>
              <a:ext uri="{FF2B5EF4-FFF2-40B4-BE49-F238E27FC236}">
                <a16:creationId xmlns:a16="http://schemas.microsoft.com/office/drawing/2014/main" id="{FDB2E181-E237-43F0-6894-262990C0DD0F}"/>
              </a:ext>
            </a:extLst>
          </p:cNvPr>
          <p:cNvSpPr>
            <a:spLocks noGrp="1"/>
          </p:cNvSpPr>
          <p:nvPr>
            <p:ph idx="1"/>
          </p:nvPr>
        </p:nvSpPr>
        <p:spPr>
          <a:xfrm>
            <a:off x="1532981" y="4170055"/>
            <a:ext cx="2375055" cy="565952"/>
          </a:xfrm>
          <a:prstGeom prst="rect">
            <a:avLst/>
          </a:prstGeom>
        </p:spPr>
        <p:txBody>
          <a:bodyPr vert="horz" lIns="0" tIns="0" rIns="0" bIns="0" rtlCol="0">
            <a:normAutofit/>
          </a:bodyPr>
          <a:lstStyle>
            <a:lvl1pPr marL="0" indent="0" algn="ctr" defTabSz="685800" rtl="0" eaLnBrk="1" latinLnBrk="0" hangingPunct="1">
              <a:lnSpc>
                <a:spcPct val="100000"/>
              </a:lnSpc>
              <a:spcBef>
                <a:spcPts val="1800"/>
              </a:spcBef>
              <a:spcAft>
                <a:spcPts val="600"/>
              </a:spcAft>
              <a:buSzPct val="95000"/>
              <a:buFont typeface="Arial" panose="020B0604020202020204" pitchFamily="34" charset="0"/>
              <a:buNone/>
              <a:defRPr sz="1800" b="1" i="0" kern="1200">
                <a:solidFill>
                  <a:schemeClr val="tx1"/>
                </a:solidFill>
                <a:latin typeface="Tisa Offc Serif Pro" panose="02010504030101020102" pitchFamily="2" charset="0"/>
                <a:ea typeface="Roboto" panose="02000000000000000000" pitchFamily="2" charset="0"/>
                <a:cs typeface="+mn-cs"/>
              </a:defRPr>
            </a:lvl1pPr>
            <a:lvl2pPr marL="342900" indent="0" algn="l" defTabSz="685800" rtl="0" eaLnBrk="1" latinLnBrk="0" hangingPunct="1">
              <a:lnSpc>
                <a:spcPct val="100000"/>
              </a:lnSpc>
              <a:spcBef>
                <a:spcPts val="375"/>
              </a:spcBef>
              <a:spcAft>
                <a:spcPts val="375"/>
              </a:spcAft>
              <a:buClr>
                <a:schemeClr val="tx2"/>
              </a:buClr>
              <a:buSzPct val="100000"/>
              <a:buFont typeface="Arial" panose="020B0604020202020204" pitchFamily="34" charset="0"/>
              <a:buNone/>
              <a:tabLst/>
              <a:defRPr sz="2000" b="0" i="0" kern="1200">
                <a:solidFill>
                  <a:schemeClr val="tx1"/>
                </a:solidFill>
                <a:latin typeface="Roboto" panose="02000000000000000000" pitchFamily="2" charset="0"/>
                <a:ea typeface="Roboto" panose="02000000000000000000" pitchFamily="2" charset="0"/>
                <a:cs typeface="+mn-cs"/>
              </a:defRPr>
            </a:lvl2pPr>
            <a:lvl3pPr marL="685800" indent="0" algn="l" defTabSz="685800" rtl="0" eaLnBrk="1" latinLnBrk="0" hangingPunct="1">
              <a:lnSpc>
                <a:spcPct val="100000"/>
              </a:lnSpc>
              <a:spcBef>
                <a:spcPts val="375"/>
              </a:spcBef>
              <a:spcAft>
                <a:spcPts val="0"/>
              </a:spcAft>
              <a:buClr>
                <a:schemeClr val="tx2"/>
              </a:buClr>
              <a:buSzPct val="100000"/>
              <a:buFont typeface="Arial" panose="020B0604020202020204" pitchFamily="34" charset="0"/>
              <a:buNone/>
              <a:tabLst/>
              <a:defRPr sz="2000" b="0" i="0" kern="1200">
                <a:solidFill>
                  <a:schemeClr val="tx1"/>
                </a:solidFill>
                <a:latin typeface="Roboto" panose="02000000000000000000" pitchFamily="2" charset="0"/>
                <a:ea typeface="Roboto" panose="02000000000000000000" pitchFamily="2" charset="0"/>
                <a:cs typeface="+mn-cs"/>
              </a:defRPr>
            </a:lvl3pPr>
            <a:lvl4pPr marL="1028700" indent="0" algn="l" defTabSz="685800" rtl="0" eaLnBrk="1" latinLnBrk="0" hangingPunct="1">
              <a:lnSpc>
                <a:spcPct val="100000"/>
              </a:lnSpc>
              <a:spcBef>
                <a:spcPts val="375"/>
              </a:spcBef>
              <a:spcAft>
                <a:spcPts val="300"/>
              </a:spcAft>
              <a:buClr>
                <a:schemeClr val="tx2"/>
              </a:buClr>
              <a:buSzPct val="100000"/>
              <a:buFont typeface="Arial" panose="020B0604020202020204" pitchFamily="34" charset="0"/>
              <a:buNone/>
              <a:tabLst/>
              <a:defRPr sz="1800" b="0" i="0" kern="1200">
                <a:solidFill>
                  <a:schemeClr val="tx1"/>
                </a:solidFill>
                <a:latin typeface="Roboto" panose="02000000000000000000" pitchFamily="2" charset="0"/>
                <a:ea typeface="Roboto" panose="02000000000000000000" pitchFamily="2" charset="0"/>
                <a:cs typeface="+mn-cs"/>
              </a:defRPr>
            </a:lvl4pPr>
            <a:lvl5pPr marL="1371600" indent="0" algn="l" defTabSz="685800" rtl="0" eaLnBrk="1" latinLnBrk="0" hangingPunct="1">
              <a:lnSpc>
                <a:spcPct val="100000"/>
              </a:lnSpc>
              <a:spcBef>
                <a:spcPts val="1200"/>
              </a:spcBef>
              <a:spcAft>
                <a:spcPts val="1200"/>
              </a:spcAft>
              <a:buClr>
                <a:schemeClr val="tx2"/>
              </a:buClr>
              <a:buSzPct val="100000"/>
              <a:buFont typeface="Arial" panose="020B0604020202020204" pitchFamily="34" charset="0"/>
              <a:buNone/>
              <a:defRPr sz="2800" b="0" i="1" kern="1200">
                <a:solidFill>
                  <a:schemeClr val="accent5"/>
                </a:solidFill>
                <a:latin typeface="Roboto" panose="02000000000000000000" pitchFamily="2" charset="0"/>
                <a:ea typeface="Roboto" panose="02000000000000000000" pitchFamily="2" charset="0"/>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r>
              <a:rPr lang="en-US" dirty="0"/>
              <a:t>Report Online</a:t>
            </a:r>
          </a:p>
        </p:txBody>
      </p:sp>
      <p:pic>
        <p:nvPicPr>
          <p:cNvPr id="13" name="Picture Placeholder 12" descr="Telephone with solid fill">
            <a:extLst>
              <a:ext uri="{FF2B5EF4-FFF2-40B4-BE49-F238E27FC236}">
                <a16:creationId xmlns:a16="http://schemas.microsoft.com/office/drawing/2014/main" id="{7C8863B3-DB65-97C4-B1B1-7E806C59A75B}"/>
              </a:ext>
            </a:extLst>
          </p:cNvPr>
          <p:cNvPicPr>
            <a:picLocks noGrp="1" noChangeAspect="1"/>
          </p:cNvPicPr>
          <p:nvPr>
            <p:ph type="pic" sz="quarter" idx="22"/>
          </p:nvPr>
        </p:nvPicPr>
        <p:blipFill rotWithShape="1">
          <a:blip r:embed="rId4">
            <a:extLst>
              <a:ext uri="{96DAC541-7B7A-43D3-8B79-37D633B846F1}">
                <asvg:svgBlip xmlns:asvg="http://schemas.microsoft.com/office/drawing/2016/SVG/main" r:embed="rId5"/>
              </a:ext>
            </a:extLst>
          </a:blip>
          <a:srcRect l="1646" r="1646"/>
          <a:stretch/>
        </p:blipFill>
        <p:spPr>
          <a:xfrm>
            <a:off x="5500190" y="2310549"/>
            <a:ext cx="1182375" cy="1222625"/>
          </a:xfrm>
        </p:spPr>
      </p:pic>
      <p:sp>
        <p:nvSpPr>
          <p:cNvPr id="19" name="Content Placeholder 4">
            <a:extLst>
              <a:ext uri="{FF2B5EF4-FFF2-40B4-BE49-F238E27FC236}">
                <a16:creationId xmlns:a16="http://schemas.microsoft.com/office/drawing/2014/main" id="{6F8EB876-97CF-316A-BB08-7B55FC34E602}"/>
              </a:ext>
            </a:extLst>
          </p:cNvPr>
          <p:cNvSpPr>
            <a:spLocks noGrp="1"/>
          </p:cNvSpPr>
          <p:nvPr>
            <p:ph idx="11"/>
          </p:nvPr>
        </p:nvSpPr>
        <p:spPr>
          <a:xfrm>
            <a:off x="4867360" y="4099126"/>
            <a:ext cx="2230029" cy="565952"/>
          </a:xfrm>
          <a:prstGeom prst="rect">
            <a:avLst/>
          </a:prstGeom>
        </p:spPr>
        <p:txBody>
          <a:bodyPr vert="horz" lIns="0" tIns="0" rIns="0" bIns="0" rtlCol="0">
            <a:normAutofit/>
          </a:bodyPr>
          <a:lstStyle>
            <a:lvl1pPr marL="0" indent="0" algn="ctr" defTabSz="685800" rtl="0" eaLnBrk="1" latinLnBrk="0" hangingPunct="1">
              <a:lnSpc>
                <a:spcPct val="100000"/>
              </a:lnSpc>
              <a:spcBef>
                <a:spcPts val="1800"/>
              </a:spcBef>
              <a:spcAft>
                <a:spcPts val="600"/>
              </a:spcAft>
              <a:buSzPct val="95000"/>
              <a:buFont typeface="Arial" panose="020B0604020202020204" pitchFamily="34" charset="0"/>
              <a:buNone/>
              <a:defRPr sz="1800" b="1" i="0" kern="1200">
                <a:solidFill>
                  <a:schemeClr val="tx1"/>
                </a:solidFill>
                <a:latin typeface="Tisa Offc Serif Pro" panose="02010504030101020102" pitchFamily="2" charset="0"/>
                <a:ea typeface="Roboto" panose="02000000000000000000" pitchFamily="2" charset="0"/>
                <a:cs typeface="+mn-cs"/>
              </a:defRPr>
            </a:lvl1pPr>
            <a:lvl2pPr marL="342900" indent="0" algn="l" defTabSz="685800" rtl="0" eaLnBrk="1" latinLnBrk="0" hangingPunct="1">
              <a:lnSpc>
                <a:spcPct val="100000"/>
              </a:lnSpc>
              <a:spcBef>
                <a:spcPts val="375"/>
              </a:spcBef>
              <a:spcAft>
                <a:spcPts val="375"/>
              </a:spcAft>
              <a:buClr>
                <a:schemeClr val="tx2"/>
              </a:buClr>
              <a:buSzPct val="100000"/>
              <a:buFont typeface="Arial" panose="020B0604020202020204" pitchFamily="34" charset="0"/>
              <a:buNone/>
              <a:tabLst/>
              <a:defRPr sz="2000" b="0" i="0" kern="1200">
                <a:solidFill>
                  <a:schemeClr val="tx1"/>
                </a:solidFill>
                <a:latin typeface="Roboto" panose="02000000000000000000" pitchFamily="2" charset="0"/>
                <a:ea typeface="Roboto" panose="02000000000000000000" pitchFamily="2" charset="0"/>
                <a:cs typeface="+mn-cs"/>
              </a:defRPr>
            </a:lvl2pPr>
            <a:lvl3pPr marL="685800" indent="0" algn="l" defTabSz="685800" rtl="0" eaLnBrk="1" latinLnBrk="0" hangingPunct="1">
              <a:lnSpc>
                <a:spcPct val="100000"/>
              </a:lnSpc>
              <a:spcBef>
                <a:spcPts val="375"/>
              </a:spcBef>
              <a:spcAft>
                <a:spcPts val="0"/>
              </a:spcAft>
              <a:buClr>
                <a:schemeClr val="tx2"/>
              </a:buClr>
              <a:buSzPct val="100000"/>
              <a:buFont typeface="Arial" panose="020B0604020202020204" pitchFamily="34" charset="0"/>
              <a:buNone/>
              <a:tabLst/>
              <a:defRPr sz="2000" b="0" i="0" kern="1200">
                <a:solidFill>
                  <a:schemeClr val="tx1"/>
                </a:solidFill>
                <a:latin typeface="Roboto" panose="02000000000000000000" pitchFamily="2" charset="0"/>
                <a:ea typeface="Roboto" panose="02000000000000000000" pitchFamily="2" charset="0"/>
                <a:cs typeface="+mn-cs"/>
              </a:defRPr>
            </a:lvl3pPr>
            <a:lvl4pPr marL="1028700" indent="0" algn="l" defTabSz="685800" rtl="0" eaLnBrk="1" latinLnBrk="0" hangingPunct="1">
              <a:lnSpc>
                <a:spcPct val="100000"/>
              </a:lnSpc>
              <a:spcBef>
                <a:spcPts val="375"/>
              </a:spcBef>
              <a:spcAft>
                <a:spcPts val="300"/>
              </a:spcAft>
              <a:buClr>
                <a:schemeClr val="tx2"/>
              </a:buClr>
              <a:buSzPct val="100000"/>
              <a:buFont typeface="Arial" panose="020B0604020202020204" pitchFamily="34" charset="0"/>
              <a:buNone/>
              <a:tabLst/>
              <a:defRPr sz="1800" b="0" i="0" kern="1200">
                <a:solidFill>
                  <a:schemeClr val="tx1"/>
                </a:solidFill>
                <a:latin typeface="Roboto" panose="02000000000000000000" pitchFamily="2" charset="0"/>
                <a:ea typeface="Roboto" panose="02000000000000000000" pitchFamily="2" charset="0"/>
                <a:cs typeface="+mn-cs"/>
              </a:defRPr>
            </a:lvl4pPr>
            <a:lvl5pPr marL="1371600" indent="0" algn="l" defTabSz="685800" rtl="0" eaLnBrk="1" latinLnBrk="0" hangingPunct="1">
              <a:lnSpc>
                <a:spcPct val="100000"/>
              </a:lnSpc>
              <a:spcBef>
                <a:spcPts val="1200"/>
              </a:spcBef>
              <a:spcAft>
                <a:spcPts val="1200"/>
              </a:spcAft>
              <a:buClr>
                <a:schemeClr val="tx2"/>
              </a:buClr>
              <a:buSzPct val="100000"/>
              <a:buFont typeface="Arial" panose="020B0604020202020204" pitchFamily="34" charset="0"/>
              <a:buNone/>
              <a:defRPr sz="2800" b="0" i="1" kern="1200">
                <a:solidFill>
                  <a:schemeClr val="accent5"/>
                </a:solidFill>
                <a:latin typeface="Roboto" panose="02000000000000000000" pitchFamily="2" charset="0"/>
                <a:ea typeface="Roboto" panose="02000000000000000000" pitchFamily="2" charset="0"/>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r>
              <a:rPr lang="en-US" dirty="0"/>
              <a:t>573.341.7734</a:t>
            </a:r>
          </a:p>
        </p:txBody>
      </p:sp>
      <p:pic>
        <p:nvPicPr>
          <p:cNvPr id="16" name="Picture Placeholder 15" descr="Shoe footprints with solid fill">
            <a:extLst>
              <a:ext uri="{FF2B5EF4-FFF2-40B4-BE49-F238E27FC236}">
                <a16:creationId xmlns:a16="http://schemas.microsoft.com/office/drawing/2014/main" id="{EDC6C138-1EB0-188E-D445-26D67020F884}"/>
              </a:ext>
            </a:extLst>
          </p:cNvPr>
          <p:cNvPicPr>
            <a:picLocks noGrp="1" noChangeAspect="1"/>
          </p:cNvPicPr>
          <p:nvPr>
            <p:ph type="pic" sz="quarter" idx="23"/>
          </p:nvPr>
        </p:nvPicPr>
        <p:blipFill>
          <a:blip r:embed="rId6">
            <a:extLst>
              <a:ext uri="{96DAC541-7B7A-43D3-8B79-37D633B846F1}">
                <asvg:svgBlip xmlns:asvg="http://schemas.microsoft.com/office/drawing/2016/SVG/main" r:embed="rId7"/>
              </a:ext>
            </a:extLst>
          </a:blip>
          <a:srcRect l="1644" r="1644"/>
          <a:stretch>
            <a:fillRect/>
          </a:stretch>
        </p:blipFill>
        <p:spPr>
          <a:xfrm>
            <a:off x="9046634" y="2298701"/>
            <a:ext cx="1183217" cy="1223433"/>
          </a:xfrm>
        </p:spPr>
      </p:pic>
      <p:sp>
        <p:nvSpPr>
          <p:cNvPr id="23" name="Content Placeholder 6">
            <a:extLst>
              <a:ext uri="{FF2B5EF4-FFF2-40B4-BE49-F238E27FC236}">
                <a16:creationId xmlns:a16="http://schemas.microsoft.com/office/drawing/2014/main" id="{244CB5B6-E838-3B8B-6719-B5CC7CB1B226}"/>
              </a:ext>
            </a:extLst>
          </p:cNvPr>
          <p:cNvSpPr>
            <a:spLocks noGrp="1"/>
          </p:cNvSpPr>
          <p:nvPr>
            <p:ph idx="13"/>
          </p:nvPr>
        </p:nvSpPr>
        <p:spPr>
          <a:xfrm>
            <a:off x="8272167" y="4099126"/>
            <a:ext cx="2375055" cy="565952"/>
          </a:xfrm>
          <a:prstGeom prst="rect">
            <a:avLst/>
          </a:prstGeom>
        </p:spPr>
        <p:txBody>
          <a:bodyPr vert="horz" lIns="0" tIns="0" rIns="0" bIns="0" rtlCol="0">
            <a:normAutofit/>
          </a:bodyPr>
          <a:lstStyle>
            <a:lvl1pPr marL="0" indent="0" algn="ctr" defTabSz="685800" rtl="0" eaLnBrk="1" latinLnBrk="0" hangingPunct="1">
              <a:lnSpc>
                <a:spcPct val="100000"/>
              </a:lnSpc>
              <a:spcBef>
                <a:spcPts val="1800"/>
              </a:spcBef>
              <a:spcAft>
                <a:spcPts val="600"/>
              </a:spcAft>
              <a:buSzPct val="95000"/>
              <a:buFont typeface="Arial" panose="020B0604020202020204" pitchFamily="34" charset="0"/>
              <a:buNone/>
              <a:defRPr sz="1800" b="1" i="0" kern="1200">
                <a:solidFill>
                  <a:schemeClr val="tx1"/>
                </a:solidFill>
                <a:latin typeface="Tisa Offc Serif Pro" panose="02010504030101020102" pitchFamily="2" charset="0"/>
                <a:ea typeface="Roboto" panose="02000000000000000000" pitchFamily="2" charset="0"/>
                <a:cs typeface="+mn-cs"/>
              </a:defRPr>
            </a:lvl1pPr>
            <a:lvl2pPr marL="342900" indent="0" algn="l" defTabSz="685800" rtl="0" eaLnBrk="1" latinLnBrk="0" hangingPunct="1">
              <a:lnSpc>
                <a:spcPct val="100000"/>
              </a:lnSpc>
              <a:spcBef>
                <a:spcPts val="375"/>
              </a:spcBef>
              <a:spcAft>
                <a:spcPts val="375"/>
              </a:spcAft>
              <a:buClr>
                <a:schemeClr val="tx2"/>
              </a:buClr>
              <a:buSzPct val="100000"/>
              <a:buFont typeface="Arial" panose="020B0604020202020204" pitchFamily="34" charset="0"/>
              <a:buNone/>
              <a:tabLst/>
              <a:defRPr sz="2000" b="0" i="0" kern="1200">
                <a:solidFill>
                  <a:schemeClr val="tx1"/>
                </a:solidFill>
                <a:latin typeface="Roboto" panose="02000000000000000000" pitchFamily="2" charset="0"/>
                <a:ea typeface="Roboto" panose="02000000000000000000" pitchFamily="2" charset="0"/>
                <a:cs typeface="+mn-cs"/>
              </a:defRPr>
            </a:lvl2pPr>
            <a:lvl3pPr marL="685800" indent="0" algn="l" defTabSz="685800" rtl="0" eaLnBrk="1" latinLnBrk="0" hangingPunct="1">
              <a:lnSpc>
                <a:spcPct val="100000"/>
              </a:lnSpc>
              <a:spcBef>
                <a:spcPts val="375"/>
              </a:spcBef>
              <a:spcAft>
                <a:spcPts val="0"/>
              </a:spcAft>
              <a:buClr>
                <a:schemeClr val="tx2"/>
              </a:buClr>
              <a:buSzPct val="100000"/>
              <a:buFont typeface="Arial" panose="020B0604020202020204" pitchFamily="34" charset="0"/>
              <a:buNone/>
              <a:tabLst/>
              <a:defRPr sz="2000" b="0" i="0" kern="1200">
                <a:solidFill>
                  <a:schemeClr val="tx1"/>
                </a:solidFill>
                <a:latin typeface="Roboto" panose="02000000000000000000" pitchFamily="2" charset="0"/>
                <a:ea typeface="Roboto" panose="02000000000000000000" pitchFamily="2" charset="0"/>
                <a:cs typeface="+mn-cs"/>
              </a:defRPr>
            </a:lvl3pPr>
            <a:lvl4pPr marL="1028700" indent="0" algn="l" defTabSz="685800" rtl="0" eaLnBrk="1" latinLnBrk="0" hangingPunct="1">
              <a:lnSpc>
                <a:spcPct val="100000"/>
              </a:lnSpc>
              <a:spcBef>
                <a:spcPts val="375"/>
              </a:spcBef>
              <a:spcAft>
                <a:spcPts val="300"/>
              </a:spcAft>
              <a:buClr>
                <a:schemeClr val="tx2"/>
              </a:buClr>
              <a:buSzPct val="100000"/>
              <a:buFont typeface="Arial" panose="020B0604020202020204" pitchFamily="34" charset="0"/>
              <a:buNone/>
              <a:tabLst/>
              <a:defRPr sz="1800" b="0" i="0" kern="1200">
                <a:solidFill>
                  <a:schemeClr val="tx1"/>
                </a:solidFill>
                <a:latin typeface="Roboto" panose="02000000000000000000" pitchFamily="2" charset="0"/>
                <a:ea typeface="Roboto" panose="02000000000000000000" pitchFamily="2" charset="0"/>
                <a:cs typeface="+mn-cs"/>
              </a:defRPr>
            </a:lvl4pPr>
            <a:lvl5pPr marL="1371600" indent="0" algn="l" defTabSz="685800" rtl="0" eaLnBrk="1" latinLnBrk="0" hangingPunct="1">
              <a:lnSpc>
                <a:spcPct val="100000"/>
              </a:lnSpc>
              <a:spcBef>
                <a:spcPts val="1200"/>
              </a:spcBef>
              <a:spcAft>
                <a:spcPts val="1200"/>
              </a:spcAft>
              <a:buClr>
                <a:schemeClr val="tx2"/>
              </a:buClr>
              <a:buSzPct val="100000"/>
              <a:buFont typeface="Arial" panose="020B0604020202020204" pitchFamily="34" charset="0"/>
              <a:buNone/>
              <a:defRPr sz="2800" b="0" i="1" kern="1200">
                <a:solidFill>
                  <a:schemeClr val="accent5"/>
                </a:solidFill>
                <a:latin typeface="Roboto" panose="02000000000000000000" pitchFamily="2" charset="0"/>
                <a:ea typeface="Roboto" panose="02000000000000000000" pitchFamily="2" charset="0"/>
                <a:cs typeface="+mn-cs"/>
              </a:defRPr>
            </a:lvl5pPr>
            <a:lvl6pPr marL="0" indent="0" algn="l" defTabSz="685800" rtl="0" eaLnBrk="1" latinLnBrk="0" hangingPunct="1">
              <a:lnSpc>
                <a:spcPct val="100000"/>
              </a:lnSpc>
              <a:spcBef>
                <a:spcPts val="375"/>
              </a:spcBef>
              <a:buFont typeface="System Font Regular"/>
              <a:buNone/>
              <a:defRPr sz="2000" b="0" i="0" kern="1200">
                <a:solidFill>
                  <a:schemeClr val="tx2"/>
                </a:solidFill>
                <a:latin typeface="Tisa Offc Serif Pro" panose="02010504030101020102" pitchFamily="2" charset="0"/>
                <a:ea typeface="+mn-ea"/>
                <a:cs typeface="+mn-cs"/>
              </a:defRPr>
            </a:lvl6pPr>
            <a:lvl7pPr marL="0" indent="-274320" algn="l" defTabSz="685800" rtl="0" eaLnBrk="1" latinLnBrk="0" hangingPunct="1">
              <a:lnSpc>
                <a:spcPct val="100000"/>
              </a:lnSpc>
              <a:spcBef>
                <a:spcPts val="375"/>
              </a:spcBef>
              <a:buClr>
                <a:srgbClr val="FED925"/>
              </a:buClr>
              <a:buSzPct val="90000"/>
              <a:buFont typeface=".Hiragino Kaku Gothic Interface W3"/>
              <a:buChar char="▷"/>
              <a:defRPr sz="1800" b="0" i="0" kern="1200">
                <a:solidFill>
                  <a:schemeClr val="tx2"/>
                </a:solidFill>
                <a:latin typeface="Tisa Offc Serif Pro" panose="02010504030101020102" pitchFamily="2" charset="0"/>
                <a:ea typeface="+mn-ea"/>
                <a:cs typeface="+mn-cs"/>
              </a:defRPr>
            </a:lvl7pPr>
            <a:lvl8pPr marL="457200" indent="-182880" algn="l" defTabSz="685800" rtl="0" eaLnBrk="1" latinLnBrk="0" hangingPunct="1">
              <a:lnSpc>
                <a:spcPct val="100000"/>
              </a:lnSpc>
              <a:spcBef>
                <a:spcPts val="375"/>
              </a:spcBef>
              <a:buClr>
                <a:schemeClr val="accent4"/>
              </a:buClr>
              <a:buSzPct val="110000"/>
              <a:buFont typeface="Courier New" panose="02070309020205020404" pitchFamily="49" charset="0"/>
              <a:buChar char="o"/>
              <a:defRPr sz="1600" b="0" i="0" kern="1200" spc="0">
                <a:solidFill>
                  <a:schemeClr val="tx2"/>
                </a:solidFill>
                <a:latin typeface="Tisa Offc Serif Pro" panose="02010504030101020102" pitchFamily="2" charset="0"/>
                <a:ea typeface="+mn-ea"/>
                <a:cs typeface="+mn-cs"/>
              </a:defRPr>
            </a:lvl8pPr>
            <a:lvl9pPr marL="822960" indent="-182880" algn="l" defTabSz="685800" rtl="0" eaLnBrk="1" latinLnBrk="0" hangingPunct="1">
              <a:lnSpc>
                <a:spcPct val="100000"/>
              </a:lnSpc>
              <a:spcBef>
                <a:spcPts val="375"/>
              </a:spcBef>
              <a:buClr>
                <a:schemeClr val="accent5"/>
              </a:buClr>
              <a:buFont typeface="Orgon Slab Medium" panose="02000603000000020004" pitchFamily="50" charset="0"/>
              <a:buChar char="→"/>
              <a:defRPr sz="1400" b="0" i="0" kern="1200">
                <a:solidFill>
                  <a:schemeClr val="tx2"/>
                </a:solidFill>
                <a:latin typeface="Tisa Offc Serif Pro" panose="02010504030101020102" pitchFamily="2" charset="0"/>
                <a:ea typeface="+mn-ea"/>
                <a:cs typeface="+mn-cs"/>
              </a:defRPr>
            </a:lvl9pPr>
          </a:lstStyle>
          <a:p>
            <a:r>
              <a:rPr lang="en-US" dirty="0"/>
              <a:t>900 Innovation Drive Suite 500</a:t>
            </a:r>
          </a:p>
        </p:txBody>
      </p:sp>
      <p:sp>
        <p:nvSpPr>
          <p:cNvPr id="4" name="Footer Placeholder 3">
            <a:extLst>
              <a:ext uri="{FF2B5EF4-FFF2-40B4-BE49-F238E27FC236}">
                <a16:creationId xmlns:a16="http://schemas.microsoft.com/office/drawing/2014/main" id="{BF7CF830-DAE3-C46B-AA79-421093A340B5}"/>
              </a:ext>
            </a:extLst>
          </p:cNvPr>
          <p:cNvSpPr>
            <a:spLocks noGrp="1"/>
          </p:cNvSpPr>
          <p:nvPr>
            <p:ph type="ftr" sz="quarter" idx="3"/>
          </p:nvPr>
        </p:nvSpPr>
        <p:spPr>
          <a:xfrm>
            <a:off x="1886712" y="6406163"/>
            <a:ext cx="5805898" cy="365125"/>
          </a:xfrm>
          <a:prstGeom prst="rect">
            <a:avLst/>
          </a:prstGeom>
        </p:spPr>
        <p:txBody>
          <a:bodyPr vert="horz" lIns="91440" tIns="45720" rIns="91440" bIns="45720" rtlCol="0" anchor="ctr">
            <a:normAutofit/>
          </a:bodyPr>
          <a:lstStyle>
            <a:defPPr>
              <a:defRPr lang="en-US"/>
            </a:defPPr>
            <a:lvl1pPr marL="0" algn="l" defTabSz="685800" rtl="0" eaLnBrk="1" latinLnBrk="0" hangingPunct="1">
              <a:defRPr sz="1400" b="0" kern="1200">
                <a:solidFill>
                  <a:schemeClr val="bg2"/>
                </a:solidFill>
                <a:latin typeface="Tisa Offc Serif Pro" panose="02010504030101020102" pitchFamily="2"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Aft>
                <a:spcPts val="800"/>
              </a:spcAft>
            </a:pPr>
            <a:r>
              <a:rPr lang="en-US" dirty="0"/>
              <a:t>Missouri University of Science and Technology</a:t>
            </a:r>
          </a:p>
        </p:txBody>
      </p:sp>
      <p:sp>
        <p:nvSpPr>
          <p:cNvPr id="2" name="Title 1">
            <a:extLst>
              <a:ext uri="{FF2B5EF4-FFF2-40B4-BE49-F238E27FC236}">
                <a16:creationId xmlns:a16="http://schemas.microsoft.com/office/drawing/2014/main" id="{192E58D1-A92B-D910-B9EF-F27E150EAA5B}"/>
              </a:ext>
            </a:extLst>
          </p:cNvPr>
          <p:cNvSpPr>
            <a:spLocks noGrp="1"/>
          </p:cNvSpPr>
          <p:nvPr>
            <p:ph type="title"/>
          </p:nvPr>
        </p:nvSpPr>
        <p:spPr>
          <a:xfrm>
            <a:off x="524256" y="365126"/>
            <a:ext cx="11141539" cy="532183"/>
          </a:xfrm>
        </p:spPr>
        <p:txBody>
          <a:bodyPr anchor="t">
            <a:normAutofit/>
          </a:bodyPr>
          <a:lstStyle/>
          <a:p>
            <a:r>
              <a:rPr lang="en-US" sz="3733" dirty="0"/>
              <a:t>Ways to Contact ETIX</a:t>
            </a:r>
          </a:p>
        </p:txBody>
      </p:sp>
      <p:pic>
        <p:nvPicPr>
          <p:cNvPr id="3" name="Picture Placeholder 12" descr="Telephone with solid fill">
            <a:extLst>
              <a:ext uri="{FF2B5EF4-FFF2-40B4-BE49-F238E27FC236}">
                <a16:creationId xmlns:a16="http://schemas.microsoft.com/office/drawing/2014/main" id="{C3AED974-ABE1-1F98-8E4F-E3BBAABB63A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646" r="1646"/>
          <a:stretch/>
        </p:blipFill>
        <p:spPr>
          <a:xfrm>
            <a:off x="5686283" y="2440697"/>
            <a:ext cx="886781" cy="916969"/>
          </a:xfrm>
          <a:prstGeom prst="rect">
            <a:avLst/>
          </a:prstGeom>
        </p:spPr>
      </p:pic>
      <p:pic>
        <p:nvPicPr>
          <p:cNvPr id="7" name="Picture Placeholder 15" descr="Shoe footprints with solid fill">
            <a:extLst>
              <a:ext uri="{FF2B5EF4-FFF2-40B4-BE49-F238E27FC236}">
                <a16:creationId xmlns:a16="http://schemas.microsoft.com/office/drawing/2014/main" id="{B3117651-F747-F29C-3BAA-C9CBD44C0173}"/>
              </a:ext>
            </a:extLst>
          </p:cNvPr>
          <p:cNvPicPr>
            <a:picLocks noChangeAspect="1"/>
          </p:cNvPicPr>
          <p:nvPr/>
        </p:nvPicPr>
        <p:blipFill>
          <a:blip r:embed="rId6">
            <a:extLst>
              <a:ext uri="{96DAC541-7B7A-43D3-8B79-37D633B846F1}">
                <asvg:svgBlip xmlns:asvg="http://schemas.microsoft.com/office/drawing/2016/SVG/main" r:embed="rId7"/>
              </a:ext>
            </a:extLst>
          </a:blip>
          <a:srcRect l="1644" r="1644"/>
          <a:stretch>
            <a:fillRect/>
          </a:stretch>
        </p:blipFill>
        <p:spPr>
          <a:xfrm>
            <a:off x="9275626" y="2511425"/>
            <a:ext cx="887413" cy="917575"/>
          </a:xfrm>
          <a:prstGeom prst="rect">
            <a:avLst/>
          </a:prstGeom>
        </p:spPr>
      </p:pic>
    </p:spTree>
    <p:extLst>
      <p:ext uri="{BB962C8B-B14F-4D97-AF65-F5344CB8AC3E}">
        <p14:creationId xmlns:p14="http://schemas.microsoft.com/office/powerpoint/2010/main" val="3516063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97F0C73-E583-11D4-CBD4-B7193E6A854E}"/>
              </a:ext>
            </a:extLst>
          </p:cNvPr>
          <p:cNvSpPr>
            <a:spLocks noGrp="1"/>
          </p:cNvSpPr>
          <p:nvPr>
            <p:ph type="title"/>
          </p:nvPr>
        </p:nvSpPr>
        <p:spPr/>
        <p:txBody>
          <a:bodyPr/>
          <a:lstStyle/>
          <a:p>
            <a:pPr algn="ctr"/>
            <a:r>
              <a:rPr lang="en-US" dirty="0"/>
              <a:t>Reporting Responsibilities </a:t>
            </a:r>
          </a:p>
        </p:txBody>
      </p:sp>
      <p:sp>
        <p:nvSpPr>
          <p:cNvPr id="12" name="Subtitle 11">
            <a:extLst>
              <a:ext uri="{FF2B5EF4-FFF2-40B4-BE49-F238E27FC236}">
                <a16:creationId xmlns:a16="http://schemas.microsoft.com/office/drawing/2014/main" id="{9E8AE12A-8549-860D-E25C-C40A7EEBB42A}"/>
              </a:ext>
            </a:extLst>
          </p:cNvPr>
          <p:cNvSpPr>
            <a:spLocks noGrp="1"/>
          </p:cNvSpPr>
          <p:nvPr>
            <p:ph type="subTitle" idx="4294967295"/>
          </p:nvPr>
        </p:nvSpPr>
        <p:spPr>
          <a:xfrm>
            <a:off x="783770" y="1483569"/>
            <a:ext cx="10459618" cy="3517640"/>
          </a:xfrm>
        </p:spPr>
        <p:txBody>
          <a:bodyPr>
            <a:normAutofit/>
          </a:bodyPr>
          <a:lstStyle/>
          <a:p>
            <a:r>
              <a:rPr lang="en-US" b="0" i="0" dirty="0">
                <a:solidFill>
                  <a:srgbClr val="63666A"/>
                </a:solidFill>
                <a:effectLst/>
                <a:latin typeface="libre franklin" panose="00000500000000000000" pitchFamily="50" charset="0"/>
              </a:rPr>
              <a:t>Any employee of the university who becomes aware of discrimination including sex discrimination as defined in this policy is a mandated reporter, regardless of whether the recipient of the behavior is a student, employee, volunteer, or visitor of the university.</a:t>
            </a:r>
            <a:endParaRPr lang="en-US" dirty="0"/>
          </a:p>
        </p:txBody>
      </p:sp>
      <p:sp>
        <p:nvSpPr>
          <p:cNvPr id="3" name="TextBox 2">
            <a:extLst>
              <a:ext uri="{FF2B5EF4-FFF2-40B4-BE49-F238E27FC236}">
                <a16:creationId xmlns:a16="http://schemas.microsoft.com/office/drawing/2014/main" id="{5BF5BFB0-B19A-66C6-51B3-0E640C28BBBE}"/>
              </a:ext>
            </a:extLst>
          </p:cNvPr>
          <p:cNvSpPr txBox="1"/>
          <p:nvPr/>
        </p:nvSpPr>
        <p:spPr>
          <a:xfrm>
            <a:off x="5155095" y="5775681"/>
            <a:ext cx="7036905" cy="369332"/>
          </a:xfrm>
          <a:prstGeom prst="rect">
            <a:avLst/>
          </a:prstGeom>
          <a:noFill/>
        </p:spPr>
        <p:txBody>
          <a:bodyPr wrap="square">
            <a:spAutoFit/>
          </a:bodyPr>
          <a:lstStyle/>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2"/>
              </a:rPr>
              <a:t>Rights and Responsibilities – Equity and Title IX | Missouri S&amp;T (mst.edu)</a:t>
            </a:r>
            <a:endParaRPr lang="en-US" sz="16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4F9985D1-5BBB-FAD8-561A-F1917212A70B}"/>
              </a:ext>
            </a:extLst>
          </p:cNvPr>
          <p:cNvSpPr txBox="1"/>
          <p:nvPr/>
        </p:nvSpPr>
        <p:spPr>
          <a:xfrm>
            <a:off x="1898373" y="6400008"/>
            <a:ext cx="6122504" cy="369332"/>
          </a:xfrm>
          <a:prstGeom prst="rect">
            <a:avLst/>
          </a:prstGeom>
          <a:noFill/>
        </p:spPr>
        <p:txBody>
          <a:bodyPr wrap="square">
            <a:spAutoFit/>
          </a:bodyPr>
          <a:lstStyle/>
          <a:p>
            <a:pPr>
              <a:spcAft>
                <a:spcPts val="800"/>
              </a:spcAft>
            </a:pPr>
            <a:r>
              <a:rPr lang="en-US" dirty="0">
                <a:solidFill>
                  <a:schemeClr val="bg1"/>
                </a:solidFill>
              </a:rPr>
              <a:t>Missouri University of Science and Technology</a:t>
            </a:r>
          </a:p>
        </p:txBody>
      </p:sp>
    </p:spTree>
    <p:extLst>
      <p:ext uri="{BB962C8B-B14F-4D97-AF65-F5344CB8AC3E}">
        <p14:creationId xmlns:p14="http://schemas.microsoft.com/office/powerpoint/2010/main" val="34803677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imary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DB48136BA1374E92FAE10BA204356C" ma:contentTypeVersion="0" ma:contentTypeDescription="Create a new document." ma:contentTypeScope="" ma:versionID="466ca8776ec419b73118ad31e722b7c4">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273BCE-45C3-48B9-843B-72A3C94FD8F4}">
  <ds:schemaRefs>
    <ds:schemaRef ds:uri="http://schemas.microsoft.com/sharepoint/v3/contenttype/forms"/>
  </ds:schemaRefs>
</ds:datastoreItem>
</file>

<file path=customXml/itemProps2.xml><?xml version="1.0" encoding="utf-8"?>
<ds:datastoreItem xmlns:ds="http://schemas.openxmlformats.org/officeDocument/2006/customXml" ds:itemID="{F9E4A654-A53A-4627-9DCA-7EC8FB5C48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1BB1508-24BB-483B-BEA3-AC87BAC1912B}">
  <ds:schemaRefs>
    <ds:schemaRef ds:uri="http://schemas.microsoft.com/office/2006/metadata/properties"/>
    <ds:schemaRef ds:uri="http://schemas.microsoft.com/office/infopath/2007/PartnerControls"/>
    <ds:schemaRef ds:uri="5dc81902-6000-47a0-8149-acd47adde6e0"/>
    <ds:schemaRef ds:uri="77ec083b-d36e-4df3-ae83-bd1945dc981b"/>
  </ds:schemaRefs>
</ds:datastoreItem>
</file>

<file path=docProps/app.xml><?xml version="1.0" encoding="utf-8"?>
<Properties xmlns="http://schemas.openxmlformats.org/officeDocument/2006/extended-properties" xmlns:vt="http://schemas.openxmlformats.org/officeDocument/2006/docPropsVTypes">
  <Template>office theme</Template>
  <TotalTime>1309</TotalTime>
  <Words>1004</Words>
  <Application>Microsoft Office PowerPoint</Application>
  <PresentationFormat>Widescreen</PresentationFormat>
  <Paragraphs>164</Paragraphs>
  <Slides>27</Slides>
  <Notes>10</Notes>
  <HiddenSlides>0</HiddenSlides>
  <MMClips>1</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27</vt:i4>
      </vt:variant>
    </vt:vector>
  </HeadingPairs>
  <TitlesOfParts>
    <vt:vector size="45" baseType="lpstr">
      <vt:lpstr>Meiryo</vt:lpstr>
      <vt:lpstr>Arial</vt:lpstr>
      <vt:lpstr>Calibri</vt:lpstr>
      <vt:lpstr>Calibri Light</vt:lpstr>
      <vt:lpstr>Franklin Gothic Demi</vt:lpstr>
      <vt:lpstr>Franklin Gothic Medium</vt:lpstr>
      <vt:lpstr>Libre Franklin</vt:lpstr>
      <vt:lpstr>Lucida Grande</vt:lpstr>
      <vt:lpstr>Orgon Slab ExtraLight</vt:lpstr>
      <vt:lpstr>Orgon Slab Light</vt:lpstr>
      <vt:lpstr>Roboto</vt:lpstr>
      <vt:lpstr>Roboto Black</vt:lpstr>
      <vt:lpstr>System Font Regular</vt:lpstr>
      <vt:lpstr>Tisa Offc Serif Pro</vt:lpstr>
      <vt:lpstr>Tungsten Semibold</vt:lpstr>
      <vt:lpstr>Wingdings</vt:lpstr>
      <vt:lpstr>office theme</vt:lpstr>
      <vt:lpstr>Primary Logo</vt:lpstr>
      <vt:lpstr>GTA Workshop Diversity, Equity and Inclusion</vt:lpstr>
      <vt:lpstr>Love Has No Labels </vt:lpstr>
      <vt:lpstr>Questions &amp; Comments</vt:lpstr>
      <vt:lpstr>ADA Accommodations </vt:lpstr>
      <vt:lpstr>PowerPoint Presentation</vt:lpstr>
      <vt:lpstr>The University of Missouri Nondiscrimination Statement</vt:lpstr>
      <vt:lpstr>University of Missouri System Nondiscrimination Policy</vt:lpstr>
      <vt:lpstr>Ways to Contact ETIX</vt:lpstr>
      <vt:lpstr>Reporting Responsibilities </vt:lpstr>
      <vt:lpstr>PowerPoint Presentation</vt:lpstr>
      <vt:lpstr>PowerPoint Presentation</vt:lpstr>
      <vt:lpstr>Strategic Diversity Initiatives </vt:lpstr>
      <vt:lpstr>Programs</vt:lpstr>
      <vt:lpstr>PowerPoint Presentation</vt:lpstr>
      <vt:lpstr>You Should . . .</vt:lpstr>
      <vt:lpstr>Diversity</vt:lpstr>
      <vt:lpstr>PowerPoint Presentation</vt:lpstr>
      <vt:lpstr>Cultural Competence </vt:lpstr>
      <vt:lpstr>Cultural Competence Includes </vt:lpstr>
      <vt:lpstr>Our World Our Campus</vt:lpstr>
      <vt:lpstr>Intersectionality </vt:lpstr>
      <vt:lpstr> </vt:lpstr>
      <vt:lpstr>PowerPoint Presentation</vt:lpstr>
      <vt:lpstr>Diversity, Equity and Inclusion Division </vt:lpstr>
      <vt:lpstr>Diversity, Equity and Inclusion Division </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Roberson, Nicole</dc:creator>
  <cp:lastModifiedBy>Chavez, Fernando</cp:lastModifiedBy>
  <cp:revision>133</cp:revision>
  <dcterms:created xsi:type="dcterms:W3CDTF">2023-05-08T16:21:18Z</dcterms:created>
  <dcterms:modified xsi:type="dcterms:W3CDTF">2024-08-07T19:30:49Z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0x010100C9F0DF780D55344A92280596F5B4A050</vt:lpwstr>
  </property>
</Properties>
</file>